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8" r:id="rId8"/>
    <p:sldId id="263" r:id="rId9"/>
    <p:sldId id="279" r:id="rId10"/>
    <p:sldId id="265" r:id="rId11"/>
    <p:sldId id="280" r:id="rId12"/>
    <p:sldId id="267" r:id="rId13"/>
    <p:sldId id="269" r:id="rId14"/>
    <p:sldId id="277" r:id="rId15"/>
    <p:sldId id="274" r:id="rId16"/>
    <p:sldId id="275" r:id="rId17"/>
    <p:sldId id="276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C4D926-5822-4FC1-933C-848093280A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7A8D3E26-EE2A-4E78-9EB4-F168DF11E0C8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Student dropout is a major educational challenge, especially in Portugal.</a:t>
          </a:r>
        </a:p>
      </dgm:t>
    </dgm:pt>
    <dgm:pt modelId="{060C26BD-92D0-4824-A88E-F3DEB3CCC48A}" type="parTrans" cxnId="{21E4647E-B664-4507-815A-2F81CCE24075}">
      <dgm:prSet/>
      <dgm:spPr/>
      <dgm:t>
        <a:bodyPr/>
        <a:lstStyle/>
        <a:p>
          <a:endParaRPr lang="en-US"/>
        </a:p>
      </dgm:t>
    </dgm:pt>
    <dgm:pt modelId="{59B02D10-229A-42A0-9C28-03F1B5871C6F}" type="sibTrans" cxnId="{21E4647E-B664-4507-815A-2F81CCE24075}">
      <dgm:prSet/>
      <dgm:spPr/>
      <dgm:t>
        <a:bodyPr/>
        <a:lstStyle/>
        <a:p>
          <a:endParaRPr lang="en-US"/>
        </a:p>
      </dgm:t>
    </dgm:pt>
    <dgm:pt modelId="{3C6B56EE-3275-4333-8EA9-8F25FB3CED0D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This project examines dropout causes and predictions for:</a:t>
          </a:r>
        </a:p>
      </dgm:t>
    </dgm:pt>
    <dgm:pt modelId="{BA9C12ED-2924-468D-AA8D-4E6D3AD2A005}" type="parTrans" cxnId="{7F0CC732-A209-4FC2-9904-F1CA6CAAED7D}">
      <dgm:prSet/>
      <dgm:spPr/>
      <dgm:t>
        <a:bodyPr/>
        <a:lstStyle/>
        <a:p>
          <a:endParaRPr lang="en-US"/>
        </a:p>
      </dgm:t>
    </dgm:pt>
    <dgm:pt modelId="{C0E1FEB0-E233-46A4-B99B-C16AA9274D5B}" type="sibTrans" cxnId="{7F0CC732-A209-4FC2-9904-F1CA6CAAED7D}">
      <dgm:prSet/>
      <dgm:spPr/>
      <dgm:t>
        <a:bodyPr/>
        <a:lstStyle/>
        <a:p>
          <a:endParaRPr lang="en-US"/>
        </a:p>
      </dgm:t>
    </dgm:pt>
    <dgm:pt modelId="{54426116-D681-4C95-B631-11DCA680E6BB}">
      <dgm:prSet/>
      <dgm:spPr/>
      <dgm:t>
        <a:bodyPr/>
        <a:lstStyle/>
        <a:p>
          <a:r>
            <a:rPr lang="en-US" b="1"/>
            <a:t>University students (median age: 19–20)</a:t>
          </a:r>
          <a:endParaRPr lang="en-US"/>
        </a:p>
      </dgm:t>
    </dgm:pt>
    <dgm:pt modelId="{F28AF190-E88C-40D5-8162-14F5FD1A799A}" type="parTrans" cxnId="{5B6C9DB8-EEDA-4385-BE7E-9A074EB987A4}">
      <dgm:prSet/>
      <dgm:spPr/>
      <dgm:t>
        <a:bodyPr/>
        <a:lstStyle/>
        <a:p>
          <a:endParaRPr lang="en-US"/>
        </a:p>
      </dgm:t>
    </dgm:pt>
    <dgm:pt modelId="{E0F10700-3292-4A3D-9EF1-F3E16B20062A}" type="sibTrans" cxnId="{5B6C9DB8-EEDA-4385-BE7E-9A074EB987A4}">
      <dgm:prSet/>
      <dgm:spPr/>
      <dgm:t>
        <a:bodyPr/>
        <a:lstStyle/>
        <a:p>
          <a:endParaRPr lang="en-US"/>
        </a:p>
      </dgm:t>
    </dgm:pt>
    <dgm:pt modelId="{E45CCC81-19D9-4EE9-BDD6-ED9D866CE477}">
      <dgm:prSet/>
      <dgm:spPr/>
      <dgm:t>
        <a:bodyPr/>
        <a:lstStyle/>
        <a:p>
          <a:r>
            <a:rPr lang="en-US" b="1"/>
            <a:t>School students (median age: 17)</a:t>
          </a:r>
          <a:endParaRPr lang="en-US"/>
        </a:p>
      </dgm:t>
    </dgm:pt>
    <dgm:pt modelId="{06803B58-0A8B-492A-B8C4-EE8160F98FAF}" type="parTrans" cxnId="{53A2EA1B-AC1F-4B96-B1CA-A1B252DE7D24}">
      <dgm:prSet/>
      <dgm:spPr/>
      <dgm:t>
        <a:bodyPr/>
        <a:lstStyle/>
        <a:p>
          <a:endParaRPr lang="en-US"/>
        </a:p>
      </dgm:t>
    </dgm:pt>
    <dgm:pt modelId="{E35EC212-B189-4DD9-BAF8-8021011B76A5}" type="sibTrans" cxnId="{53A2EA1B-AC1F-4B96-B1CA-A1B252DE7D24}">
      <dgm:prSet/>
      <dgm:spPr/>
      <dgm:t>
        <a:bodyPr/>
        <a:lstStyle/>
        <a:p>
          <a:endParaRPr lang="en-US"/>
        </a:p>
      </dgm:t>
    </dgm:pt>
    <dgm:pt modelId="{5B39F07C-BD87-479D-8A0F-30796C697A1C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We combine machine learning and visual analytics to uncover key factors.</a:t>
          </a:r>
        </a:p>
      </dgm:t>
    </dgm:pt>
    <dgm:pt modelId="{0C6B8ED3-BB39-4066-9456-FE9545FE6162}" type="parTrans" cxnId="{08796467-9BF6-405C-9749-9062E522BA9D}">
      <dgm:prSet/>
      <dgm:spPr/>
      <dgm:t>
        <a:bodyPr/>
        <a:lstStyle/>
        <a:p>
          <a:endParaRPr lang="en-US"/>
        </a:p>
      </dgm:t>
    </dgm:pt>
    <dgm:pt modelId="{538B1D40-BA2D-4A59-A97B-B968537E123B}" type="sibTrans" cxnId="{08796467-9BF6-405C-9749-9062E522BA9D}">
      <dgm:prSet/>
      <dgm:spPr/>
      <dgm:t>
        <a:bodyPr/>
        <a:lstStyle/>
        <a:p>
          <a:endParaRPr lang="en-US"/>
        </a:p>
      </dgm:t>
    </dgm:pt>
    <dgm:pt modelId="{5E2941F9-4FF9-4847-B21B-AABC09AF9A4F}" type="pres">
      <dgm:prSet presAssocID="{8AC4D926-5822-4FC1-933C-848093280AF5}" presName="root" presStyleCnt="0">
        <dgm:presLayoutVars>
          <dgm:dir/>
          <dgm:resizeHandles val="exact"/>
        </dgm:presLayoutVars>
      </dgm:prSet>
      <dgm:spPr/>
    </dgm:pt>
    <dgm:pt modelId="{C7D31DD3-9E8F-48E1-8E3B-0813DA1C522E}" type="pres">
      <dgm:prSet presAssocID="{7A8D3E26-EE2A-4E78-9EB4-F168DF11E0C8}" presName="compNode" presStyleCnt="0"/>
      <dgm:spPr/>
    </dgm:pt>
    <dgm:pt modelId="{F555FCDA-115B-4DD0-A852-1B1EA1B7B17A}" type="pres">
      <dgm:prSet presAssocID="{7A8D3E26-EE2A-4E78-9EB4-F168DF11E0C8}" presName="bgRect" presStyleLbl="bgShp" presStyleIdx="0" presStyleCnt="3"/>
      <dgm:spPr/>
    </dgm:pt>
    <dgm:pt modelId="{3027DD4D-0A25-4924-B358-28DD4767C36C}" type="pres">
      <dgm:prSet presAssocID="{7A8D3E26-EE2A-4E78-9EB4-F168DF11E0C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Downward Trend"/>
        </a:ext>
      </dgm:extLst>
    </dgm:pt>
    <dgm:pt modelId="{1BBE27CE-6A66-41FD-BDF0-1676B60F36FE}" type="pres">
      <dgm:prSet presAssocID="{7A8D3E26-EE2A-4E78-9EB4-F168DF11E0C8}" presName="spaceRect" presStyleCnt="0"/>
      <dgm:spPr/>
    </dgm:pt>
    <dgm:pt modelId="{4B71786D-5EF9-4E2D-9E1D-3983C1DC5B0F}" type="pres">
      <dgm:prSet presAssocID="{7A8D3E26-EE2A-4E78-9EB4-F168DF11E0C8}" presName="parTx" presStyleLbl="revTx" presStyleIdx="0" presStyleCnt="4">
        <dgm:presLayoutVars>
          <dgm:chMax val="0"/>
          <dgm:chPref val="0"/>
        </dgm:presLayoutVars>
      </dgm:prSet>
      <dgm:spPr/>
    </dgm:pt>
    <dgm:pt modelId="{55E5DBC5-CF31-48C3-9B53-4CB83586606A}" type="pres">
      <dgm:prSet presAssocID="{59B02D10-229A-42A0-9C28-03F1B5871C6F}" presName="sibTrans" presStyleCnt="0"/>
      <dgm:spPr/>
    </dgm:pt>
    <dgm:pt modelId="{6F8063BA-AB7C-43BF-ADC6-E5C7DD27A185}" type="pres">
      <dgm:prSet presAssocID="{3C6B56EE-3275-4333-8EA9-8F25FB3CED0D}" presName="compNode" presStyleCnt="0"/>
      <dgm:spPr/>
    </dgm:pt>
    <dgm:pt modelId="{08301407-E9C3-4EA0-84D8-D67E22FC4B23}" type="pres">
      <dgm:prSet presAssocID="{3C6B56EE-3275-4333-8EA9-8F25FB3CED0D}" presName="bgRect" presStyleLbl="bgShp" presStyleIdx="1" presStyleCnt="3"/>
      <dgm:spPr/>
    </dgm:pt>
    <dgm:pt modelId="{569C98C3-EC0D-40F9-A6EC-3AAD59BE7959}" type="pres">
      <dgm:prSet presAssocID="{3C6B56EE-3275-4333-8EA9-8F25FB3CED0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hoolhouse"/>
        </a:ext>
      </dgm:extLst>
    </dgm:pt>
    <dgm:pt modelId="{B9E4A72A-90B0-4191-AF81-7EA7FD2830BE}" type="pres">
      <dgm:prSet presAssocID="{3C6B56EE-3275-4333-8EA9-8F25FB3CED0D}" presName="spaceRect" presStyleCnt="0"/>
      <dgm:spPr/>
    </dgm:pt>
    <dgm:pt modelId="{5BBF60FB-826E-413E-B6EA-A8515F5E27FE}" type="pres">
      <dgm:prSet presAssocID="{3C6B56EE-3275-4333-8EA9-8F25FB3CED0D}" presName="parTx" presStyleLbl="revTx" presStyleIdx="1" presStyleCnt="4">
        <dgm:presLayoutVars>
          <dgm:chMax val="0"/>
          <dgm:chPref val="0"/>
        </dgm:presLayoutVars>
      </dgm:prSet>
      <dgm:spPr/>
    </dgm:pt>
    <dgm:pt modelId="{D00A357A-966F-4DEB-A649-12D372FEFBCC}" type="pres">
      <dgm:prSet presAssocID="{3C6B56EE-3275-4333-8EA9-8F25FB3CED0D}" presName="desTx" presStyleLbl="revTx" presStyleIdx="2" presStyleCnt="4">
        <dgm:presLayoutVars/>
      </dgm:prSet>
      <dgm:spPr/>
    </dgm:pt>
    <dgm:pt modelId="{EA975835-15FA-4C56-8198-938C3FA3C1E5}" type="pres">
      <dgm:prSet presAssocID="{C0E1FEB0-E233-46A4-B99B-C16AA9274D5B}" presName="sibTrans" presStyleCnt="0"/>
      <dgm:spPr/>
    </dgm:pt>
    <dgm:pt modelId="{615E7B34-2B31-4B9F-AC07-09D292AEEAD5}" type="pres">
      <dgm:prSet presAssocID="{5B39F07C-BD87-479D-8A0F-30796C697A1C}" presName="compNode" presStyleCnt="0"/>
      <dgm:spPr/>
    </dgm:pt>
    <dgm:pt modelId="{54340A08-2D0F-48B8-AFFD-3CA04DA2ADCB}" type="pres">
      <dgm:prSet presAssocID="{5B39F07C-BD87-479D-8A0F-30796C697A1C}" presName="bgRect" presStyleLbl="bgShp" presStyleIdx="2" presStyleCnt="3"/>
      <dgm:spPr/>
    </dgm:pt>
    <dgm:pt modelId="{E85E586B-02E9-460C-9BB3-CA9084A5DA05}" type="pres">
      <dgm:prSet presAssocID="{5B39F07C-BD87-479D-8A0F-30796C697A1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2B3B5382-685D-41B4-973B-7B70B1F5D92A}" type="pres">
      <dgm:prSet presAssocID="{5B39F07C-BD87-479D-8A0F-30796C697A1C}" presName="spaceRect" presStyleCnt="0"/>
      <dgm:spPr/>
    </dgm:pt>
    <dgm:pt modelId="{729CC0BA-B669-4FEB-8153-21BB39A17836}" type="pres">
      <dgm:prSet presAssocID="{5B39F07C-BD87-479D-8A0F-30796C697A1C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3FA8E312-8F41-4039-A0B2-447F53D8DBC0}" type="presOf" srcId="{7A8D3E26-EE2A-4E78-9EB4-F168DF11E0C8}" destId="{4B71786D-5EF9-4E2D-9E1D-3983C1DC5B0F}" srcOrd="0" destOrd="0" presId="urn:microsoft.com/office/officeart/2018/2/layout/IconVerticalSolidList"/>
    <dgm:cxn modelId="{A791DE18-9C7F-43EC-A925-3D3EA7C689BF}" type="presOf" srcId="{8AC4D926-5822-4FC1-933C-848093280AF5}" destId="{5E2941F9-4FF9-4847-B21B-AABC09AF9A4F}" srcOrd="0" destOrd="0" presId="urn:microsoft.com/office/officeart/2018/2/layout/IconVerticalSolidList"/>
    <dgm:cxn modelId="{53A2EA1B-AC1F-4B96-B1CA-A1B252DE7D24}" srcId="{3C6B56EE-3275-4333-8EA9-8F25FB3CED0D}" destId="{E45CCC81-19D9-4EE9-BDD6-ED9D866CE477}" srcOrd="1" destOrd="0" parTransId="{06803B58-0A8B-492A-B8C4-EE8160F98FAF}" sibTransId="{E35EC212-B189-4DD9-BAF8-8021011B76A5}"/>
    <dgm:cxn modelId="{2DD1C11E-C32C-429F-9A1C-8A040AB89A78}" type="presOf" srcId="{E45CCC81-19D9-4EE9-BDD6-ED9D866CE477}" destId="{D00A357A-966F-4DEB-A649-12D372FEFBCC}" srcOrd="0" destOrd="1" presId="urn:microsoft.com/office/officeart/2018/2/layout/IconVerticalSolidList"/>
    <dgm:cxn modelId="{D0E68B2E-CC80-4807-A111-9BD505A580A4}" type="presOf" srcId="{54426116-D681-4C95-B631-11DCA680E6BB}" destId="{D00A357A-966F-4DEB-A649-12D372FEFBCC}" srcOrd="0" destOrd="0" presId="urn:microsoft.com/office/officeart/2018/2/layout/IconVerticalSolidList"/>
    <dgm:cxn modelId="{7F0CC732-A209-4FC2-9904-F1CA6CAAED7D}" srcId="{8AC4D926-5822-4FC1-933C-848093280AF5}" destId="{3C6B56EE-3275-4333-8EA9-8F25FB3CED0D}" srcOrd="1" destOrd="0" parTransId="{BA9C12ED-2924-468D-AA8D-4E6D3AD2A005}" sibTransId="{C0E1FEB0-E233-46A4-B99B-C16AA9274D5B}"/>
    <dgm:cxn modelId="{08796467-9BF6-405C-9749-9062E522BA9D}" srcId="{8AC4D926-5822-4FC1-933C-848093280AF5}" destId="{5B39F07C-BD87-479D-8A0F-30796C697A1C}" srcOrd="2" destOrd="0" parTransId="{0C6B8ED3-BB39-4066-9456-FE9545FE6162}" sibTransId="{538B1D40-BA2D-4A59-A97B-B968537E123B}"/>
    <dgm:cxn modelId="{21E4647E-B664-4507-815A-2F81CCE24075}" srcId="{8AC4D926-5822-4FC1-933C-848093280AF5}" destId="{7A8D3E26-EE2A-4E78-9EB4-F168DF11E0C8}" srcOrd="0" destOrd="0" parTransId="{060C26BD-92D0-4824-A88E-F3DEB3CCC48A}" sibTransId="{59B02D10-229A-42A0-9C28-03F1B5871C6F}"/>
    <dgm:cxn modelId="{5B6C9DB8-EEDA-4385-BE7E-9A074EB987A4}" srcId="{3C6B56EE-3275-4333-8EA9-8F25FB3CED0D}" destId="{54426116-D681-4C95-B631-11DCA680E6BB}" srcOrd="0" destOrd="0" parTransId="{F28AF190-E88C-40D5-8162-14F5FD1A799A}" sibTransId="{E0F10700-3292-4A3D-9EF1-F3E16B20062A}"/>
    <dgm:cxn modelId="{BB29A5D3-DA6E-4323-A49C-9A6C7E4CAAE7}" type="presOf" srcId="{5B39F07C-BD87-479D-8A0F-30796C697A1C}" destId="{729CC0BA-B669-4FEB-8153-21BB39A17836}" srcOrd="0" destOrd="0" presId="urn:microsoft.com/office/officeart/2018/2/layout/IconVerticalSolidList"/>
    <dgm:cxn modelId="{8F80E9F5-44A0-4346-94C8-0396CDC29DCF}" type="presOf" srcId="{3C6B56EE-3275-4333-8EA9-8F25FB3CED0D}" destId="{5BBF60FB-826E-413E-B6EA-A8515F5E27FE}" srcOrd="0" destOrd="0" presId="urn:microsoft.com/office/officeart/2018/2/layout/IconVerticalSolidList"/>
    <dgm:cxn modelId="{E12654AB-18FC-4C14-9E45-37BCA9CA4200}" type="presParOf" srcId="{5E2941F9-4FF9-4847-B21B-AABC09AF9A4F}" destId="{C7D31DD3-9E8F-48E1-8E3B-0813DA1C522E}" srcOrd="0" destOrd="0" presId="urn:microsoft.com/office/officeart/2018/2/layout/IconVerticalSolidList"/>
    <dgm:cxn modelId="{0D99E4D3-230C-4744-93AC-CBDD1D62481C}" type="presParOf" srcId="{C7D31DD3-9E8F-48E1-8E3B-0813DA1C522E}" destId="{F555FCDA-115B-4DD0-A852-1B1EA1B7B17A}" srcOrd="0" destOrd="0" presId="urn:microsoft.com/office/officeart/2018/2/layout/IconVerticalSolidList"/>
    <dgm:cxn modelId="{ACB6B07E-C7C6-4688-95E8-3823117251CA}" type="presParOf" srcId="{C7D31DD3-9E8F-48E1-8E3B-0813DA1C522E}" destId="{3027DD4D-0A25-4924-B358-28DD4767C36C}" srcOrd="1" destOrd="0" presId="urn:microsoft.com/office/officeart/2018/2/layout/IconVerticalSolidList"/>
    <dgm:cxn modelId="{E1BDA4AA-7057-477D-9F51-2CC7457A14B3}" type="presParOf" srcId="{C7D31DD3-9E8F-48E1-8E3B-0813DA1C522E}" destId="{1BBE27CE-6A66-41FD-BDF0-1676B60F36FE}" srcOrd="2" destOrd="0" presId="urn:microsoft.com/office/officeart/2018/2/layout/IconVerticalSolidList"/>
    <dgm:cxn modelId="{902C6361-F673-4DCC-918C-AB7C91B4B7E5}" type="presParOf" srcId="{C7D31DD3-9E8F-48E1-8E3B-0813DA1C522E}" destId="{4B71786D-5EF9-4E2D-9E1D-3983C1DC5B0F}" srcOrd="3" destOrd="0" presId="urn:microsoft.com/office/officeart/2018/2/layout/IconVerticalSolidList"/>
    <dgm:cxn modelId="{0BBD56CF-54CF-4CC0-AEFB-A0B9A6334B8B}" type="presParOf" srcId="{5E2941F9-4FF9-4847-B21B-AABC09AF9A4F}" destId="{55E5DBC5-CF31-48C3-9B53-4CB83586606A}" srcOrd="1" destOrd="0" presId="urn:microsoft.com/office/officeart/2018/2/layout/IconVerticalSolidList"/>
    <dgm:cxn modelId="{86131B98-F881-46E4-A82B-45217AB87639}" type="presParOf" srcId="{5E2941F9-4FF9-4847-B21B-AABC09AF9A4F}" destId="{6F8063BA-AB7C-43BF-ADC6-E5C7DD27A185}" srcOrd="2" destOrd="0" presId="urn:microsoft.com/office/officeart/2018/2/layout/IconVerticalSolidList"/>
    <dgm:cxn modelId="{BBDFA4ED-5BE7-4A93-BBEC-06B48B0C1F5E}" type="presParOf" srcId="{6F8063BA-AB7C-43BF-ADC6-E5C7DD27A185}" destId="{08301407-E9C3-4EA0-84D8-D67E22FC4B23}" srcOrd="0" destOrd="0" presId="urn:microsoft.com/office/officeart/2018/2/layout/IconVerticalSolidList"/>
    <dgm:cxn modelId="{325F25BC-065C-44DC-B8D4-FA4205A0C4F2}" type="presParOf" srcId="{6F8063BA-AB7C-43BF-ADC6-E5C7DD27A185}" destId="{569C98C3-EC0D-40F9-A6EC-3AAD59BE7959}" srcOrd="1" destOrd="0" presId="urn:microsoft.com/office/officeart/2018/2/layout/IconVerticalSolidList"/>
    <dgm:cxn modelId="{15F1891E-23E0-4351-BB1D-AA39AE4A6873}" type="presParOf" srcId="{6F8063BA-AB7C-43BF-ADC6-E5C7DD27A185}" destId="{B9E4A72A-90B0-4191-AF81-7EA7FD2830BE}" srcOrd="2" destOrd="0" presId="urn:microsoft.com/office/officeart/2018/2/layout/IconVerticalSolidList"/>
    <dgm:cxn modelId="{D577F2DE-AF1B-4059-ABBF-740558D9E4F3}" type="presParOf" srcId="{6F8063BA-AB7C-43BF-ADC6-E5C7DD27A185}" destId="{5BBF60FB-826E-413E-B6EA-A8515F5E27FE}" srcOrd="3" destOrd="0" presId="urn:microsoft.com/office/officeart/2018/2/layout/IconVerticalSolidList"/>
    <dgm:cxn modelId="{531C8BCA-50CF-4A2F-8C2C-21C6A568630E}" type="presParOf" srcId="{6F8063BA-AB7C-43BF-ADC6-E5C7DD27A185}" destId="{D00A357A-966F-4DEB-A649-12D372FEFBCC}" srcOrd="4" destOrd="0" presId="urn:microsoft.com/office/officeart/2018/2/layout/IconVerticalSolidList"/>
    <dgm:cxn modelId="{C1C303D8-A42C-4F84-81FB-88F677346EA9}" type="presParOf" srcId="{5E2941F9-4FF9-4847-B21B-AABC09AF9A4F}" destId="{EA975835-15FA-4C56-8198-938C3FA3C1E5}" srcOrd="3" destOrd="0" presId="urn:microsoft.com/office/officeart/2018/2/layout/IconVerticalSolidList"/>
    <dgm:cxn modelId="{C3C5CBFF-D24E-4EEB-BC4E-917FCCC61E73}" type="presParOf" srcId="{5E2941F9-4FF9-4847-B21B-AABC09AF9A4F}" destId="{615E7B34-2B31-4B9F-AC07-09D292AEEAD5}" srcOrd="4" destOrd="0" presId="urn:microsoft.com/office/officeart/2018/2/layout/IconVerticalSolidList"/>
    <dgm:cxn modelId="{E657DA61-613F-4346-92F0-131E5D2C0D78}" type="presParOf" srcId="{615E7B34-2B31-4B9F-AC07-09D292AEEAD5}" destId="{54340A08-2D0F-48B8-AFFD-3CA04DA2ADCB}" srcOrd="0" destOrd="0" presId="urn:microsoft.com/office/officeart/2018/2/layout/IconVerticalSolidList"/>
    <dgm:cxn modelId="{A3C69271-4F4B-44C3-BE5F-FDFED2DE89AD}" type="presParOf" srcId="{615E7B34-2B31-4B9F-AC07-09D292AEEAD5}" destId="{E85E586B-02E9-460C-9BB3-CA9084A5DA05}" srcOrd="1" destOrd="0" presId="urn:microsoft.com/office/officeart/2018/2/layout/IconVerticalSolidList"/>
    <dgm:cxn modelId="{688C7375-8658-4474-93DF-21A4D0AE1827}" type="presParOf" srcId="{615E7B34-2B31-4B9F-AC07-09D292AEEAD5}" destId="{2B3B5382-685D-41B4-973B-7B70B1F5D92A}" srcOrd="2" destOrd="0" presId="urn:microsoft.com/office/officeart/2018/2/layout/IconVerticalSolidList"/>
    <dgm:cxn modelId="{D38A28BD-FB94-45CD-B071-9222AFE808DD}" type="presParOf" srcId="{615E7B34-2B31-4B9F-AC07-09D292AEEAD5}" destId="{729CC0BA-B669-4FEB-8153-21BB39A1783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E12436-2E04-44E7-B2DF-2DF733B81D8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2956226-0119-436B-898E-55D29863E860}">
      <dgm:prSet/>
      <dgm:spPr/>
      <dgm:t>
        <a:bodyPr/>
        <a:lstStyle/>
        <a:p>
          <a:r>
            <a:rPr lang="en-US"/>
            <a:t>Analyze real-world data from Portugal.</a:t>
          </a:r>
        </a:p>
      </dgm:t>
    </dgm:pt>
    <dgm:pt modelId="{84C54AAC-D27F-4C68-A582-8736DF31D888}" type="parTrans" cxnId="{A1776468-1C27-4DB7-A79A-730086837903}">
      <dgm:prSet/>
      <dgm:spPr/>
      <dgm:t>
        <a:bodyPr/>
        <a:lstStyle/>
        <a:p>
          <a:endParaRPr lang="en-US"/>
        </a:p>
      </dgm:t>
    </dgm:pt>
    <dgm:pt modelId="{04AB248B-5341-4D3B-BA68-00AED07D93FF}" type="sibTrans" cxnId="{A1776468-1C27-4DB7-A79A-730086837903}">
      <dgm:prSet/>
      <dgm:spPr/>
      <dgm:t>
        <a:bodyPr/>
        <a:lstStyle/>
        <a:p>
          <a:endParaRPr lang="en-US"/>
        </a:p>
      </dgm:t>
    </dgm:pt>
    <dgm:pt modelId="{B77C0855-D561-4ED7-B9D7-86F60E688002}">
      <dgm:prSet/>
      <dgm:spPr/>
      <dgm:t>
        <a:bodyPr/>
        <a:lstStyle/>
        <a:p>
          <a:r>
            <a:rPr lang="en-US"/>
            <a:t>Identify the most impactful factors behind student dropouts.</a:t>
          </a:r>
        </a:p>
      </dgm:t>
    </dgm:pt>
    <dgm:pt modelId="{57EA98A0-8CB0-4A22-9E76-E8253DD04EB1}" type="parTrans" cxnId="{4A9771CE-E736-498E-ADDB-4B06B791C7A8}">
      <dgm:prSet/>
      <dgm:spPr/>
      <dgm:t>
        <a:bodyPr/>
        <a:lstStyle/>
        <a:p>
          <a:endParaRPr lang="en-US"/>
        </a:p>
      </dgm:t>
    </dgm:pt>
    <dgm:pt modelId="{0554F8D7-0893-4F84-8285-EEC958AEE135}" type="sibTrans" cxnId="{4A9771CE-E736-498E-ADDB-4B06B791C7A8}">
      <dgm:prSet/>
      <dgm:spPr/>
      <dgm:t>
        <a:bodyPr/>
        <a:lstStyle/>
        <a:p>
          <a:endParaRPr lang="en-US"/>
        </a:p>
      </dgm:t>
    </dgm:pt>
    <dgm:pt modelId="{F4B12D47-2AF5-4C41-86EE-DE343DFEB9DA}">
      <dgm:prSet/>
      <dgm:spPr/>
      <dgm:t>
        <a:bodyPr/>
        <a:lstStyle/>
        <a:p>
          <a:r>
            <a:rPr lang="en-US"/>
            <a:t>Apply machine learning to </a:t>
          </a:r>
          <a:r>
            <a:rPr lang="en-US" b="1"/>
            <a:t>predict risk</a:t>
          </a:r>
          <a:r>
            <a:rPr lang="en-US"/>
            <a:t>.</a:t>
          </a:r>
        </a:p>
      </dgm:t>
    </dgm:pt>
    <dgm:pt modelId="{C45FA7C4-9B08-41BD-A12E-BBAE5AAD0EFB}" type="parTrans" cxnId="{6335C84F-F27A-4B42-A827-ADB00604DA90}">
      <dgm:prSet/>
      <dgm:spPr/>
      <dgm:t>
        <a:bodyPr/>
        <a:lstStyle/>
        <a:p>
          <a:endParaRPr lang="en-US"/>
        </a:p>
      </dgm:t>
    </dgm:pt>
    <dgm:pt modelId="{932D581F-FA02-4944-97DA-6A01A8D9BD00}" type="sibTrans" cxnId="{6335C84F-F27A-4B42-A827-ADB00604DA90}">
      <dgm:prSet/>
      <dgm:spPr/>
      <dgm:t>
        <a:bodyPr/>
        <a:lstStyle/>
        <a:p>
          <a:endParaRPr lang="en-US"/>
        </a:p>
      </dgm:t>
    </dgm:pt>
    <dgm:pt modelId="{3BD61BAE-B045-4C4A-9A41-CC1462E2BD9F}">
      <dgm:prSet/>
      <dgm:spPr/>
      <dgm:t>
        <a:bodyPr/>
        <a:lstStyle/>
        <a:p>
          <a:r>
            <a:rPr lang="en-US"/>
            <a:t>Use Tableau to build dashboards for insights.</a:t>
          </a:r>
        </a:p>
      </dgm:t>
    </dgm:pt>
    <dgm:pt modelId="{A2C40DA8-A95E-448F-9F10-E069497F5A91}" type="parTrans" cxnId="{D1E585FF-456E-4E68-A810-B69DA3DAB168}">
      <dgm:prSet/>
      <dgm:spPr/>
      <dgm:t>
        <a:bodyPr/>
        <a:lstStyle/>
        <a:p>
          <a:endParaRPr lang="en-US"/>
        </a:p>
      </dgm:t>
    </dgm:pt>
    <dgm:pt modelId="{14651AD5-A1D1-4888-9AAE-15555EBA3BC0}" type="sibTrans" cxnId="{D1E585FF-456E-4E68-A810-B69DA3DAB168}">
      <dgm:prSet/>
      <dgm:spPr/>
      <dgm:t>
        <a:bodyPr/>
        <a:lstStyle/>
        <a:p>
          <a:endParaRPr lang="en-US"/>
        </a:p>
      </dgm:t>
    </dgm:pt>
    <dgm:pt modelId="{C08FEDE3-8BB0-4441-B912-FCABFA334F52}">
      <dgm:prSet/>
      <dgm:spPr/>
      <dgm:t>
        <a:bodyPr/>
        <a:lstStyle/>
        <a:p>
          <a:r>
            <a:rPr lang="en-US"/>
            <a:t>Recommend actionable strategies.</a:t>
          </a:r>
        </a:p>
      </dgm:t>
    </dgm:pt>
    <dgm:pt modelId="{74BF7D6B-4971-4E82-9094-9D0F2654DCBC}" type="parTrans" cxnId="{001B3B86-7C3D-4ABE-B393-AC28A7746672}">
      <dgm:prSet/>
      <dgm:spPr/>
      <dgm:t>
        <a:bodyPr/>
        <a:lstStyle/>
        <a:p>
          <a:endParaRPr lang="en-US"/>
        </a:p>
      </dgm:t>
    </dgm:pt>
    <dgm:pt modelId="{892498CF-A6B9-4B7C-B522-676175888824}" type="sibTrans" cxnId="{001B3B86-7C3D-4ABE-B393-AC28A7746672}">
      <dgm:prSet/>
      <dgm:spPr/>
      <dgm:t>
        <a:bodyPr/>
        <a:lstStyle/>
        <a:p>
          <a:endParaRPr lang="en-US"/>
        </a:p>
      </dgm:t>
    </dgm:pt>
    <dgm:pt modelId="{2AE28EF9-DBEF-4A1E-B8A5-9444B16DBB4B}" type="pres">
      <dgm:prSet presAssocID="{C4E12436-2E04-44E7-B2DF-2DF733B81D8B}" presName="root" presStyleCnt="0">
        <dgm:presLayoutVars>
          <dgm:dir/>
          <dgm:resizeHandles val="exact"/>
        </dgm:presLayoutVars>
      </dgm:prSet>
      <dgm:spPr/>
    </dgm:pt>
    <dgm:pt modelId="{29CD6AE5-8C9F-4962-B54A-565CFA62F871}" type="pres">
      <dgm:prSet presAssocID="{E2956226-0119-436B-898E-55D29863E860}" presName="compNode" presStyleCnt="0"/>
      <dgm:spPr/>
    </dgm:pt>
    <dgm:pt modelId="{C10C3EF4-B948-4B7A-A541-C188C4853EFF}" type="pres">
      <dgm:prSet presAssocID="{E2956226-0119-436B-898E-55D29863E860}" presName="bgRect" presStyleLbl="bgShp" presStyleIdx="0" presStyleCnt="5"/>
      <dgm:spPr/>
    </dgm:pt>
    <dgm:pt modelId="{06CBD4E2-384D-48FA-B10C-F8021257C6FC}" type="pres">
      <dgm:prSet presAssocID="{E2956226-0119-436B-898E-55D29863E86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962A22B5-34AD-40BF-93E4-8974985EA449}" type="pres">
      <dgm:prSet presAssocID="{E2956226-0119-436B-898E-55D29863E860}" presName="spaceRect" presStyleCnt="0"/>
      <dgm:spPr/>
    </dgm:pt>
    <dgm:pt modelId="{5F51763B-703E-44A1-965A-4D77797DC9B1}" type="pres">
      <dgm:prSet presAssocID="{E2956226-0119-436B-898E-55D29863E860}" presName="parTx" presStyleLbl="revTx" presStyleIdx="0" presStyleCnt="5">
        <dgm:presLayoutVars>
          <dgm:chMax val="0"/>
          <dgm:chPref val="0"/>
        </dgm:presLayoutVars>
      </dgm:prSet>
      <dgm:spPr/>
    </dgm:pt>
    <dgm:pt modelId="{609649A2-8357-4A2E-BB0D-D92E934F7A45}" type="pres">
      <dgm:prSet presAssocID="{04AB248B-5341-4D3B-BA68-00AED07D93FF}" presName="sibTrans" presStyleCnt="0"/>
      <dgm:spPr/>
    </dgm:pt>
    <dgm:pt modelId="{4949DDDD-08AA-455C-BB90-F13BD1FA5618}" type="pres">
      <dgm:prSet presAssocID="{B77C0855-D561-4ED7-B9D7-86F60E688002}" presName="compNode" presStyleCnt="0"/>
      <dgm:spPr/>
    </dgm:pt>
    <dgm:pt modelId="{0CE596C0-8E0C-46B6-ACDE-4D972C3B51C7}" type="pres">
      <dgm:prSet presAssocID="{B77C0855-D561-4ED7-B9D7-86F60E688002}" presName="bgRect" presStyleLbl="bgShp" presStyleIdx="1" presStyleCnt="5"/>
      <dgm:spPr/>
    </dgm:pt>
    <dgm:pt modelId="{B5697BED-EB23-484A-8A98-3BCA5A07A5EB}" type="pres">
      <dgm:prSet presAssocID="{B77C0855-D561-4ED7-B9D7-86F60E688002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hoolhouse"/>
        </a:ext>
      </dgm:extLst>
    </dgm:pt>
    <dgm:pt modelId="{B361B98A-9A53-426E-9360-6426FD7642F6}" type="pres">
      <dgm:prSet presAssocID="{B77C0855-D561-4ED7-B9D7-86F60E688002}" presName="spaceRect" presStyleCnt="0"/>
      <dgm:spPr/>
    </dgm:pt>
    <dgm:pt modelId="{508DF356-6064-4CD2-8A04-5FBAC9558CB0}" type="pres">
      <dgm:prSet presAssocID="{B77C0855-D561-4ED7-B9D7-86F60E688002}" presName="parTx" presStyleLbl="revTx" presStyleIdx="1" presStyleCnt="5">
        <dgm:presLayoutVars>
          <dgm:chMax val="0"/>
          <dgm:chPref val="0"/>
        </dgm:presLayoutVars>
      </dgm:prSet>
      <dgm:spPr/>
    </dgm:pt>
    <dgm:pt modelId="{A7429367-107D-4FCC-90D1-75D92369034D}" type="pres">
      <dgm:prSet presAssocID="{0554F8D7-0893-4F84-8285-EEC958AEE135}" presName="sibTrans" presStyleCnt="0"/>
      <dgm:spPr/>
    </dgm:pt>
    <dgm:pt modelId="{E17E9139-0821-4C82-9BBE-CF6E1F23E04F}" type="pres">
      <dgm:prSet presAssocID="{F4B12D47-2AF5-4C41-86EE-DE343DFEB9DA}" presName="compNode" presStyleCnt="0"/>
      <dgm:spPr/>
    </dgm:pt>
    <dgm:pt modelId="{0E80C6AC-DB14-4C1B-8351-E4E6AF9F9A9C}" type="pres">
      <dgm:prSet presAssocID="{F4B12D47-2AF5-4C41-86EE-DE343DFEB9DA}" presName="bgRect" presStyleLbl="bgShp" presStyleIdx="2" presStyleCnt="5"/>
      <dgm:spPr/>
    </dgm:pt>
    <dgm:pt modelId="{CF957E04-B0CE-4704-BD81-96F760037360}" type="pres">
      <dgm:prSet presAssocID="{F4B12D47-2AF5-4C41-86EE-DE343DFEB9D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714DF044-BB12-4720-B037-CAD9AFB8E6AB}" type="pres">
      <dgm:prSet presAssocID="{F4B12D47-2AF5-4C41-86EE-DE343DFEB9DA}" presName="spaceRect" presStyleCnt="0"/>
      <dgm:spPr/>
    </dgm:pt>
    <dgm:pt modelId="{7AC8ED99-F0D1-4E04-A469-8E245E9357A5}" type="pres">
      <dgm:prSet presAssocID="{F4B12D47-2AF5-4C41-86EE-DE343DFEB9DA}" presName="parTx" presStyleLbl="revTx" presStyleIdx="2" presStyleCnt="5">
        <dgm:presLayoutVars>
          <dgm:chMax val="0"/>
          <dgm:chPref val="0"/>
        </dgm:presLayoutVars>
      </dgm:prSet>
      <dgm:spPr/>
    </dgm:pt>
    <dgm:pt modelId="{23D18EE7-5E1E-4B23-B3A1-0CE514C2D709}" type="pres">
      <dgm:prSet presAssocID="{932D581F-FA02-4944-97DA-6A01A8D9BD00}" presName="sibTrans" presStyleCnt="0"/>
      <dgm:spPr/>
    </dgm:pt>
    <dgm:pt modelId="{DA7338D7-4CFA-45C0-A593-334036FF780E}" type="pres">
      <dgm:prSet presAssocID="{3BD61BAE-B045-4C4A-9A41-CC1462E2BD9F}" presName="compNode" presStyleCnt="0"/>
      <dgm:spPr/>
    </dgm:pt>
    <dgm:pt modelId="{C97CB3E2-F70E-4103-B6F9-F0A857A7B7DA}" type="pres">
      <dgm:prSet presAssocID="{3BD61BAE-B045-4C4A-9A41-CC1462E2BD9F}" presName="bgRect" presStyleLbl="bgShp" presStyleIdx="3" presStyleCnt="5"/>
      <dgm:spPr/>
    </dgm:pt>
    <dgm:pt modelId="{55D45BA2-C23D-41D4-B579-7D7AA7EE32CB}" type="pres">
      <dgm:prSet presAssocID="{3BD61BAE-B045-4C4A-9A41-CC1462E2BD9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A8CC05AA-C1E5-4723-94CF-5B9FAAC36C25}" type="pres">
      <dgm:prSet presAssocID="{3BD61BAE-B045-4C4A-9A41-CC1462E2BD9F}" presName="spaceRect" presStyleCnt="0"/>
      <dgm:spPr/>
    </dgm:pt>
    <dgm:pt modelId="{110ECA38-3E6C-4EF1-AB33-2299B210DBC3}" type="pres">
      <dgm:prSet presAssocID="{3BD61BAE-B045-4C4A-9A41-CC1462E2BD9F}" presName="parTx" presStyleLbl="revTx" presStyleIdx="3" presStyleCnt="5">
        <dgm:presLayoutVars>
          <dgm:chMax val="0"/>
          <dgm:chPref val="0"/>
        </dgm:presLayoutVars>
      </dgm:prSet>
      <dgm:spPr/>
    </dgm:pt>
    <dgm:pt modelId="{8CAD60E0-98F7-419B-84D7-861B2E070A71}" type="pres">
      <dgm:prSet presAssocID="{14651AD5-A1D1-4888-9AAE-15555EBA3BC0}" presName="sibTrans" presStyleCnt="0"/>
      <dgm:spPr/>
    </dgm:pt>
    <dgm:pt modelId="{EAD1D1A8-2189-49FD-97F4-D94D3845E519}" type="pres">
      <dgm:prSet presAssocID="{C08FEDE3-8BB0-4441-B912-FCABFA334F52}" presName="compNode" presStyleCnt="0"/>
      <dgm:spPr/>
    </dgm:pt>
    <dgm:pt modelId="{BA2BD139-1B68-4BA4-82F3-678D7C224B10}" type="pres">
      <dgm:prSet presAssocID="{C08FEDE3-8BB0-4441-B912-FCABFA334F52}" presName="bgRect" presStyleLbl="bgShp" presStyleIdx="4" presStyleCnt="5"/>
      <dgm:spPr/>
    </dgm:pt>
    <dgm:pt modelId="{31FB09B3-51C9-4493-910C-6B954CAC8BFC}" type="pres">
      <dgm:prSet presAssocID="{C08FEDE3-8BB0-4441-B912-FCABFA334F52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pper board"/>
        </a:ext>
      </dgm:extLst>
    </dgm:pt>
    <dgm:pt modelId="{F8FECE8E-084A-40EE-BA1B-A42DFFF4CBD4}" type="pres">
      <dgm:prSet presAssocID="{C08FEDE3-8BB0-4441-B912-FCABFA334F52}" presName="spaceRect" presStyleCnt="0"/>
      <dgm:spPr/>
    </dgm:pt>
    <dgm:pt modelId="{A33A37BC-A0FE-4886-A688-AF0DFC0E81F6}" type="pres">
      <dgm:prSet presAssocID="{C08FEDE3-8BB0-4441-B912-FCABFA334F52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D0186C05-2E03-41B7-9729-2C5A0EA01860}" type="presOf" srcId="{C08FEDE3-8BB0-4441-B912-FCABFA334F52}" destId="{A33A37BC-A0FE-4886-A688-AF0DFC0E81F6}" srcOrd="0" destOrd="0" presId="urn:microsoft.com/office/officeart/2018/2/layout/IconVerticalSolidList"/>
    <dgm:cxn modelId="{0C3FBA63-81D0-4A12-89B9-48D13FF8E814}" type="presOf" srcId="{E2956226-0119-436B-898E-55D29863E860}" destId="{5F51763B-703E-44A1-965A-4D77797DC9B1}" srcOrd="0" destOrd="0" presId="urn:microsoft.com/office/officeart/2018/2/layout/IconVerticalSolidList"/>
    <dgm:cxn modelId="{A1776468-1C27-4DB7-A79A-730086837903}" srcId="{C4E12436-2E04-44E7-B2DF-2DF733B81D8B}" destId="{E2956226-0119-436B-898E-55D29863E860}" srcOrd="0" destOrd="0" parTransId="{84C54AAC-D27F-4C68-A582-8736DF31D888}" sibTransId="{04AB248B-5341-4D3B-BA68-00AED07D93FF}"/>
    <dgm:cxn modelId="{6335C84F-F27A-4B42-A827-ADB00604DA90}" srcId="{C4E12436-2E04-44E7-B2DF-2DF733B81D8B}" destId="{F4B12D47-2AF5-4C41-86EE-DE343DFEB9DA}" srcOrd="2" destOrd="0" parTransId="{C45FA7C4-9B08-41BD-A12E-BBAE5AAD0EFB}" sibTransId="{932D581F-FA02-4944-97DA-6A01A8D9BD00}"/>
    <dgm:cxn modelId="{5AB3597F-AF0E-438D-ADA7-FC4F0E1551E7}" type="presOf" srcId="{3BD61BAE-B045-4C4A-9A41-CC1462E2BD9F}" destId="{110ECA38-3E6C-4EF1-AB33-2299B210DBC3}" srcOrd="0" destOrd="0" presId="urn:microsoft.com/office/officeart/2018/2/layout/IconVerticalSolidList"/>
    <dgm:cxn modelId="{001B3B86-7C3D-4ABE-B393-AC28A7746672}" srcId="{C4E12436-2E04-44E7-B2DF-2DF733B81D8B}" destId="{C08FEDE3-8BB0-4441-B912-FCABFA334F52}" srcOrd="4" destOrd="0" parTransId="{74BF7D6B-4971-4E82-9094-9D0F2654DCBC}" sibTransId="{892498CF-A6B9-4B7C-B522-676175888824}"/>
    <dgm:cxn modelId="{F520898B-80EC-4977-AB78-C91015B6F2C2}" type="presOf" srcId="{C4E12436-2E04-44E7-B2DF-2DF733B81D8B}" destId="{2AE28EF9-DBEF-4A1E-B8A5-9444B16DBB4B}" srcOrd="0" destOrd="0" presId="urn:microsoft.com/office/officeart/2018/2/layout/IconVerticalSolidList"/>
    <dgm:cxn modelId="{1BBF40A2-7249-4A57-9C81-09EF74B13BF4}" type="presOf" srcId="{B77C0855-D561-4ED7-B9D7-86F60E688002}" destId="{508DF356-6064-4CD2-8A04-5FBAC9558CB0}" srcOrd="0" destOrd="0" presId="urn:microsoft.com/office/officeart/2018/2/layout/IconVerticalSolidList"/>
    <dgm:cxn modelId="{4A9771CE-E736-498E-ADDB-4B06B791C7A8}" srcId="{C4E12436-2E04-44E7-B2DF-2DF733B81D8B}" destId="{B77C0855-D561-4ED7-B9D7-86F60E688002}" srcOrd="1" destOrd="0" parTransId="{57EA98A0-8CB0-4A22-9E76-E8253DD04EB1}" sibTransId="{0554F8D7-0893-4F84-8285-EEC958AEE135}"/>
    <dgm:cxn modelId="{A039DAED-5339-451F-9E55-50965CCD8EF2}" type="presOf" srcId="{F4B12D47-2AF5-4C41-86EE-DE343DFEB9DA}" destId="{7AC8ED99-F0D1-4E04-A469-8E245E9357A5}" srcOrd="0" destOrd="0" presId="urn:microsoft.com/office/officeart/2018/2/layout/IconVerticalSolidList"/>
    <dgm:cxn modelId="{D1E585FF-456E-4E68-A810-B69DA3DAB168}" srcId="{C4E12436-2E04-44E7-B2DF-2DF733B81D8B}" destId="{3BD61BAE-B045-4C4A-9A41-CC1462E2BD9F}" srcOrd="3" destOrd="0" parTransId="{A2C40DA8-A95E-448F-9F10-E069497F5A91}" sibTransId="{14651AD5-A1D1-4888-9AAE-15555EBA3BC0}"/>
    <dgm:cxn modelId="{773D261E-9DB1-41D5-806F-8721B899FC33}" type="presParOf" srcId="{2AE28EF9-DBEF-4A1E-B8A5-9444B16DBB4B}" destId="{29CD6AE5-8C9F-4962-B54A-565CFA62F871}" srcOrd="0" destOrd="0" presId="urn:microsoft.com/office/officeart/2018/2/layout/IconVerticalSolidList"/>
    <dgm:cxn modelId="{858143C7-14A4-4470-BABD-587B6DC74E0A}" type="presParOf" srcId="{29CD6AE5-8C9F-4962-B54A-565CFA62F871}" destId="{C10C3EF4-B948-4B7A-A541-C188C4853EFF}" srcOrd="0" destOrd="0" presId="urn:microsoft.com/office/officeart/2018/2/layout/IconVerticalSolidList"/>
    <dgm:cxn modelId="{0D9C0F66-0441-4F91-9A66-435BF9FFA309}" type="presParOf" srcId="{29CD6AE5-8C9F-4962-B54A-565CFA62F871}" destId="{06CBD4E2-384D-48FA-B10C-F8021257C6FC}" srcOrd="1" destOrd="0" presId="urn:microsoft.com/office/officeart/2018/2/layout/IconVerticalSolidList"/>
    <dgm:cxn modelId="{FA9A8DB8-0F2F-4997-8E35-D8AD4531EDC2}" type="presParOf" srcId="{29CD6AE5-8C9F-4962-B54A-565CFA62F871}" destId="{962A22B5-34AD-40BF-93E4-8974985EA449}" srcOrd="2" destOrd="0" presId="urn:microsoft.com/office/officeart/2018/2/layout/IconVerticalSolidList"/>
    <dgm:cxn modelId="{E65E2CB8-FBA8-4B31-892A-2EB2CBC217AA}" type="presParOf" srcId="{29CD6AE5-8C9F-4962-B54A-565CFA62F871}" destId="{5F51763B-703E-44A1-965A-4D77797DC9B1}" srcOrd="3" destOrd="0" presId="urn:microsoft.com/office/officeart/2018/2/layout/IconVerticalSolidList"/>
    <dgm:cxn modelId="{0A3C0800-79B9-4A46-84B3-B16C2893F673}" type="presParOf" srcId="{2AE28EF9-DBEF-4A1E-B8A5-9444B16DBB4B}" destId="{609649A2-8357-4A2E-BB0D-D92E934F7A45}" srcOrd="1" destOrd="0" presId="urn:microsoft.com/office/officeart/2018/2/layout/IconVerticalSolidList"/>
    <dgm:cxn modelId="{9B93DDF0-029E-40DD-A49B-8E49BDF56ADF}" type="presParOf" srcId="{2AE28EF9-DBEF-4A1E-B8A5-9444B16DBB4B}" destId="{4949DDDD-08AA-455C-BB90-F13BD1FA5618}" srcOrd="2" destOrd="0" presId="urn:microsoft.com/office/officeart/2018/2/layout/IconVerticalSolidList"/>
    <dgm:cxn modelId="{1C304373-A002-4DE6-9E66-3235324397DF}" type="presParOf" srcId="{4949DDDD-08AA-455C-BB90-F13BD1FA5618}" destId="{0CE596C0-8E0C-46B6-ACDE-4D972C3B51C7}" srcOrd="0" destOrd="0" presId="urn:microsoft.com/office/officeart/2018/2/layout/IconVerticalSolidList"/>
    <dgm:cxn modelId="{F22727F0-8679-4728-BB55-9660919380DD}" type="presParOf" srcId="{4949DDDD-08AA-455C-BB90-F13BD1FA5618}" destId="{B5697BED-EB23-484A-8A98-3BCA5A07A5EB}" srcOrd="1" destOrd="0" presId="urn:microsoft.com/office/officeart/2018/2/layout/IconVerticalSolidList"/>
    <dgm:cxn modelId="{20A2F4A2-0ED4-423B-8882-1C9695E464C3}" type="presParOf" srcId="{4949DDDD-08AA-455C-BB90-F13BD1FA5618}" destId="{B361B98A-9A53-426E-9360-6426FD7642F6}" srcOrd="2" destOrd="0" presId="urn:microsoft.com/office/officeart/2018/2/layout/IconVerticalSolidList"/>
    <dgm:cxn modelId="{FC5E52A5-0385-49CE-AAA7-D4BA5FE18B5E}" type="presParOf" srcId="{4949DDDD-08AA-455C-BB90-F13BD1FA5618}" destId="{508DF356-6064-4CD2-8A04-5FBAC9558CB0}" srcOrd="3" destOrd="0" presId="urn:microsoft.com/office/officeart/2018/2/layout/IconVerticalSolidList"/>
    <dgm:cxn modelId="{E56D6DD1-87CB-4479-AA79-DFF0548CAEF1}" type="presParOf" srcId="{2AE28EF9-DBEF-4A1E-B8A5-9444B16DBB4B}" destId="{A7429367-107D-4FCC-90D1-75D92369034D}" srcOrd="3" destOrd="0" presId="urn:microsoft.com/office/officeart/2018/2/layout/IconVerticalSolidList"/>
    <dgm:cxn modelId="{C1C4C5F7-5C7B-4ACA-80E6-DAB69121644E}" type="presParOf" srcId="{2AE28EF9-DBEF-4A1E-B8A5-9444B16DBB4B}" destId="{E17E9139-0821-4C82-9BBE-CF6E1F23E04F}" srcOrd="4" destOrd="0" presId="urn:microsoft.com/office/officeart/2018/2/layout/IconVerticalSolidList"/>
    <dgm:cxn modelId="{1A2127EF-11E2-4A39-827F-E9D71BA00492}" type="presParOf" srcId="{E17E9139-0821-4C82-9BBE-CF6E1F23E04F}" destId="{0E80C6AC-DB14-4C1B-8351-E4E6AF9F9A9C}" srcOrd="0" destOrd="0" presId="urn:microsoft.com/office/officeart/2018/2/layout/IconVerticalSolidList"/>
    <dgm:cxn modelId="{A45F51F6-5611-4BD3-A42C-E18D641F5A77}" type="presParOf" srcId="{E17E9139-0821-4C82-9BBE-CF6E1F23E04F}" destId="{CF957E04-B0CE-4704-BD81-96F760037360}" srcOrd="1" destOrd="0" presId="urn:microsoft.com/office/officeart/2018/2/layout/IconVerticalSolidList"/>
    <dgm:cxn modelId="{1BC928E6-2DD8-4138-9CE2-F1B2F1BF5EBE}" type="presParOf" srcId="{E17E9139-0821-4C82-9BBE-CF6E1F23E04F}" destId="{714DF044-BB12-4720-B037-CAD9AFB8E6AB}" srcOrd="2" destOrd="0" presId="urn:microsoft.com/office/officeart/2018/2/layout/IconVerticalSolidList"/>
    <dgm:cxn modelId="{6F2C98A2-E98A-4D82-95CC-142DF2B7E5F8}" type="presParOf" srcId="{E17E9139-0821-4C82-9BBE-CF6E1F23E04F}" destId="{7AC8ED99-F0D1-4E04-A469-8E245E9357A5}" srcOrd="3" destOrd="0" presId="urn:microsoft.com/office/officeart/2018/2/layout/IconVerticalSolidList"/>
    <dgm:cxn modelId="{35F4B99D-62A7-4A7B-AEA1-509DD3FF37BE}" type="presParOf" srcId="{2AE28EF9-DBEF-4A1E-B8A5-9444B16DBB4B}" destId="{23D18EE7-5E1E-4B23-B3A1-0CE514C2D709}" srcOrd="5" destOrd="0" presId="urn:microsoft.com/office/officeart/2018/2/layout/IconVerticalSolidList"/>
    <dgm:cxn modelId="{2FE4A265-3AF5-4BAF-AC5C-ECA4F85319DA}" type="presParOf" srcId="{2AE28EF9-DBEF-4A1E-B8A5-9444B16DBB4B}" destId="{DA7338D7-4CFA-45C0-A593-334036FF780E}" srcOrd="6" destOrd="0" presId="urn:microsoft.com/office/officeart/2018/2/layout/IconVerticalSolidList"/>
    <dgm:cxn modelId="{BCEEBFAD-FBFC-47E3-80A2-91170229C2A9}" type="presParOf" srcId="{DA7338D7-4CFA-45C0-A593-334036FF780E}" destId="{C97CB3E2-F70E-4103-B6F9-F0A857A7B7DA}" srcOrd="0" destOrd="0" presId="urn:microsoft.com/office/officeart/2018/2/layout/IconVerticalSolidList"/>
    <dgm:cxn modelId="{DB2F049F-EA71-4D19-BDA7-3429A335DD94}" type="presParOf" srcId="{DA7338D7-4CFA-45C0-A593-334036FF780E}" destId="{55D45BA2-C23D-41D4-B579-7D7AA7EE32CB}" srcOrd="1" destOrd="0" presId="urn:microsoft.com/office/officeart/2018/2/layout/IconVerticalSolidList"/>
    <dgm:cxn modelId="{63A22F57-38E1-4FDF-95DE-F41FEBEBAA00}" type="presParOf" srcId="{DA7338D7-4CFA-45C0-A593-334036FF780E}" destId="{A8CC05AA-C1E5-4723-94CF-5B9FAAC36C25}" srcOrd="2" destOrd="0" presId="urn:microsoft.com/office/officeart/2018/2/layout/IconVerticalSolidList"/>
    <dgm:cxn modelId="{46904E91-7C61-47FE-8DB2-D1F6F9D2C2D4}" type="presParOf" srcId="{DA7338D7-4CFA-45C0-A593-334036FF780E}" destId="{110ECA38-3E6C-4EF1-AB33-2299B210DBC3}" srcOrd="3" destOrd="0" presId="urn:microsoft.com/office/officeart/2018/2/layout/IconVerticalSolidList"/>
    <dgm:cxn modelId="{99010770-0B2D-48EA-988C-38DB92058712}" type="presParOf" srcId="{2AE28EF9-DBEF-4A1E-B8A5-9444B16DBB4B}" destId="{8CAD60E0-98F7-419B-84D7-861B2E070A71}" srcOrd="7" destOrd="0" presId="urn:microsoft.com/office/officeart/2018/2/layout/IconVerticalSolidList"/>
    <dgm:cxn modelId="{91730223-46A3-47F3-B9EF-4D4475F7EDC6}" type="presParOf" srcId="{2AE28EF9-DBEF-4A1E-B8A5-9444B16DBB4B}" destId="{EAD1D1A8-2189-49FD-97F4-D94D3845E519}" srcOrd="8" destOrd="0" presId="urn:microsoft.com/office/officeart/2018/2/layout/IconVerticalSolidList"/>
    <dgm:cxn modelId="{9FC61828-9CD0-4232-A5EE-980956369C2E}" type="presParOf" srcId="{EAD1D1A8-2189-49FD-97F4-D94D3845E519}" destId="{BA2BD139-1B68-4BA4-82F3-678D7C224B10}" srcOrd="0" destOrd="0" presId="urn:microsoft.com/office/officeart/2018/2/layout/IconVerticalSolidList"/>
    <dgm:cxn modelId="{4DEAB262-1F46-4C2A-BF3A-B8B04C9209B1}" type="presParOf" srcId="{EAD1D1A8-2189-49FD-97F4-D94D3845E519}" destId="{31FB09B3-51C9-4493-910C-6B954CAC8BFC}" srcOrd="1" destOrd="0" presId="urn:microsoft.com/office/officeart/2018/2/layout/IconVerticalSolidList"/>
    <dgm:cxn modelId="{6A608565-495B-4AFA-8738-6FA3D9ACBA95}" type="presParOf" srcId="{EAD1D1A8-2189-49FD-97F4-D94D3845E519}" destId="{F8FECE8E-084A-40EE-BA1B-A42DFFF4CBD4}" srcOrd="2" destOrd="0" presId="urn:microsoft.com/office/officeart/2018/2/layout/IconVerticalSolidList"/>
    <dgm:cxn modelId="{892B6F26-5A7B-4D00-A723-DDE22C7225EF}" type="presParOf" srcId="{EAD1D1A8-2189-49FD-97F4-D94D3845E519}" destId="{A33A37BC-A0FE-4886-A688-AF0DFC0E81F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A12BB34-90C3-4AD9-B8CD-89C7D845D614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D88E056-6013-4BEC-A395-92BE964442E6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Data Cleaning</a:t>
          </a:r>
        </a:p>
      </dgm:t>
    </dgm:pt>
    <dgm:pt modelId="{0A62F4F9-226D-41E1-9E0C-B8FA2FA548E9}" type="parTrans" cxnId="{B88D80F8-AFEE-4A2E-9F3E-39B31723C1A5}">
      <dgm:prSet/>
      <dgm:spPr/>
      <dgm:t>
        <a:bodyPr/>
        <a:lstStyle/>
        <a:p>
          <a:endParaRPr lang="en-US"/>
        </a:p>
      </dgm:t>
    </dgm:pt>
    <dgm:pt modelId="{1029ADE9-F248-48B0-A765-8C3EEC9C2328}" type="sibTrans" cxnId="{B88D80F8-AFEE-4A2E-9F3E-39B31723C1A5}">
      <dgm:prSet/>
      <dgm:spPr/>
      <dgm:t>
        <a:bodyPr/>
        <a:lstStyle/>
        <a:p>
          <a:endParaRPr lang="en-US"/>
        </a:p>
      </dgm:t>
    </dgm:pt>
    <dgm:pt modelId="{EBE1C786-2AD5-4F81-8C7A-4B95C5302FFC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Exploratory Data Analysis</a:t>
          </a:r>
        </a:p>
      </dgm:t>
    </dgm:pt>
    <dgm:pt modelId="{EAA5FB64-DD98-45CB-BECF-6EBDFFE40FE7}" type="parTrans" cxnId="{FE0E75CB-0754-41DC-BBB5-34D88C8A8738}">
      <dgm:prSet/>
      <dgm:spPr/>
      <dgm:t>
        <a:bodyPr/>
        <a:lstStyle/>
        <a:p>
          <a:endParaRPr lang="en-US"/>
        </a:p>
      </dgm:t>
    </dgm:pt>
    <dgm:pt modelId="{218194F9-A798-406B-AC91-89DFAEEFE9DA}" type="sibTrans" cxnId="{FE0E75CB-0754-41DC-BBB5-34D88C8A8738}">
      <dgm:prSet/>
      <dgm:spPr/>
      <dgm:t>
        <a:bodyPr/>
        <a:lstStyle/>
        <a:p>
          <a:endParaRPr lang="en-US"/>
        </a:p>
      </dgm:t>
    </dgm:pt>
    <dgm:pt modelId="{9EB66D5C-0520-4BE6-B2F8-1DA39478CA22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Filtering</a:t>
          </a:r>
        </a:p>
      </dgm:t>
    </dgm:pt>
    <dgm:pt modelId="{436FB963-3C2C-487D-913B-8F7F0DA5189B}" type="parTrans" cxnId="{0CC8C6AB-4B0F-4383-BDA5-8ED1AD006E7D}">
      <dgm:prSet/>
      <dgm:spPr/>
      <dgm:t>
        <a:bodyPr/>
        <a:lstStyle/>
        <a:p>
          <a:endParaRPr lang="en-US"/>
        </a:p>
      </dgm:t>
    </dgm:pt>
    <dgm:pt modelId="{4E11C00F-4C7D-44E7-9123-4CF51FEF6265}" type="sibTrans" cxnId="{0CC8C6AB-4B0F-4383-BDA5-8ED1AD006E7D}">
      <dgm:prSet/>
      <dgm:spPr/>
      <dgm:t>
        <a:bodyPr/>
        <a:lstStyle/>
        <a:p>
          <a:endParaRPr lang="en-US"/>
        </a:p>
      </dgm:t>
    </dgm:pt>
    <dgm:pt modelId="{698EB9C3-233D-45A4-8D23-E2079C7E141C}">
      <dgm:prSet custT="1"/>
      <dgm:spPr/>
      <dgm:t>
        <a:bodyPr/>
        <a:lstStyle/>
        <a:p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Age: 18–25 (University) and Age : 17 (school) </a:t>
          </a:r>
        </a:p>
      </dgm:t>
    </dgm:pt>
    <dgm:pt modelId="{0C13809F-D676-420F-86D7-11566DCE67F1}" type="parTrans" cxnId="{E7D94848-A639-4BB9-B840-35A330C93568}">
      <dgm:prSet/>
      <dgm:spPr/>
      <dgm:t>
        <a:bodyPr/>
        <a:lstStyle/>
        <a:p>
          <a:endParaRPr lang="en-US"/>
        </a:p>
      </dgm:t>
    </dgm:pt>
    <dgm:pt modelId="{D397C2F3-9215-443E-B82A-7C7EE018C6CC}" type="sibTrans" cxnId="{E7D94848-A639-4BB9-B840-35A330C93568}">
      <dgm:prSet/>
      <dgm:spPr/>
      <dgm:t>
        <a:bodyPr/>
        <a:lstStyle/>
        <a:p>
          <a:endParaRPr lang="en-US"/>
        </a:p>
      </dgm:t>
    </dgm:pt>
    <dgm:pt modelId="{9DD7C90E-199F-43E5-9DDD-C5677A07FFBD}">
      <dgm:prSet custT="1"/>
      <dgm:spPr/>
      <dgm:t>
        <a:bodyPr/>
        <a:lstStyle/>
        <a:p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Nationality: Portuguese</a:t>
          </a:r>
        </a:p>
      </dgm:t>
    </dgm:pt>
    <dgm:pt modelId="{10FFA041-E16F-4FD2-B31D-6D763FCE901B}" type="parTrans" cxnId="{53CE282B-AE56-4901-89A4-1098687D2C9C}">
      <dgm:prSet/>
      <dgm:spPr/>
      <dgm:t>
        <a:bodyPr/>
        <a:lstStyle/>
        <a:p>
          <a:endParaRPr lang="en-US"/>
        </a:p>
      </dgm:t>
    </dgm:pt>
    <dgm:pt modelId="{EC3656F3-B9A4-449A-A1D5-2B82DC46E6C3}" type="sibTrans" cxnId="{53CE282B-AE56-4901-89A4-1098687D2C9C}">
      <dgm:prSet/>
      <dgm:spPr/>
      <dgm:t>
        <a:bodyPr/>
        <a:lstStyle/>
        <a:p>
          <a:endParaRPr lang="en-US"/>
        </a:p>
      </dgm:t>
    </dgm:pt>
    <dgm:pt modelId="{491B796E-E0B2-4C0F-8CA3-8B10234E98BA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Machine Learning </a:t>
          </a:r>
        </a:p>
      </dgm:t>
    </dgm:pt>
    <dgm:pt modelId="{6F8F105B-BEA0-4C6C-B0C0-DBAFA2C5DCE9}" type="parTrans" cxnId="{189431E1-7F57-420F-9C8D-F787EFAEFFCB}">
      <dgm:prSet/>
      <dgm:spPr/>
      <dgm:t>
        <a:bodyPr/>
        <a:lstStyle/>
        <a:p>
          <a:endParaRPr lang="en-US"/>
        </a:p>
      </dgm:t>
    </dgm:pt>
    <dgm:pt modelId="{F4684B2B-F110-4A9E-A5AC-F17F31E959B9}" type="sibTrans" cxnId="{189431E1-7F57-420F-9C8D-F787EFAEFFCB}">
      <dgm:prSet/>
      <dgm:spPr/>
      <dgm:t>
        <a:bodyPr/>
        <a:lstStyle/>
        <a:p>
          <a:endParaRPr lang="en-US"/>
        </a:p>
      </dgm:t>
    </dgm:pt>
    <dgm:pt modelId="{FE23BCFB-9D6D-4BAB-A1D1-6B5C2C62CE0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Handled missing values, removed outliers, filtered by age and nationality.</a:t>
          </a:r>
        </a:p>
      </dgm:t>
    </dgm:pt>
    <dgm:pt modelId="{27442744-31F9-494E-9447-504E0D22B54C}" type="parTrans" cxnId="{58EBEDE8-3742-467F-9A87-3D990F8765B3}">
      <dgm:prSet/>
      <dgm:spPr/>
      <dgm:t>
        <a:bodyPr/>
        <a:lstStyle/>
        <a:p>
          <a:endParaRPr lang="en-US"/>
        </a:p>
      </dgm:t>
    </dgm:pt>
    <dgm:pt modelId="{EBFDDF06-13CE-4097-AED8-A545024B4961}" type="sibTrans" cxnId="{58EBEDE8-3742-467F-9A87-3D990F8765B3}">
      <dgm:prSet/>
      <dgm:spPr/>
      <dgm:t>
        <a:bodyPr/>
        <a:lstStyle/>
        <a:p>
          <a:endParaRPr lang="en-US"/>
        </a:p>
      </dgm:t>
    </dgm:pt>
    <dgm:pt modelId="{2355D420-3FFD-4B64-B200-6394D5686139}">
      <dgm:prSet custT="1"/>
      <dgm:spPr/>
      <dgm:t>
        <a:bodyPr/>
        <a:lstStyle/>
        <a:p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Used correlation plots, boxplots, and distribution graphs</a:t>
          </a:r>
        </a:p>
      </dgm:t>
    </dgm:pt>
    <dgm:pt modelId="{21DA5ED5-7FD4-4440-BEF5-3CF818748A81}" type="parTrans" cxnId="{9A6849E3-A173-4969-81F8-367CE05511B3}">
      <dgm:prSet/>
      <dgm:spPr/>
      <dgm:t>
        <a:bodyPr/>
        <a:lstStyle/>
        <a:p>
          <a:endParaRPr lang="en-US"/>
        </a:p>
      </dgm:t>
    </dgm:pt>
    <dgm:pt modelId="{8E1D0A80-053C-4AFB-8D9D-1C6E7DF935D4}" type="sibTrans" cxnId="{9A6849E3-A173-4969-81F8-367CE05511B3}">
      <dgm:prSet/>
      <dgm:spPr/>
      <dgm:t>
        <a:bodyPr/>
        <a:lstStyle/>
        <a:p>
          <a:endParaRPr lang="en-US"/>
        </a:p>
      </dgm:t>
    </dgm:pt>
    <dgm:pt modelId="{D4B63387-1536-4A06-9869-401B503A923B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Converted categorical variables to factors and standardized numerical features</a:t>
          </a:r>
          <a:r>
            <a:rPr lang="en-US" sz="1600"/>
            <a:t>.</a:t>
          </a:r>
        </a:p>
      </dgm:t>
    </dgm:pt>
    <dgm:pt modelId="{1151440E-F8BD-4FA2-8511-127DFA3B7615}" type="parTrans" cxnId="{9A8EAF4F-021E-4131-8D31-B0EE8209D4FB}">
      <dgm:prSet/>
      <dgm:spPr/>
      <dgm:t>
        <a:bodyPr/>
        <a:lstStyle/>
        <a:p>
          <a:endParaRPr lang="en-US"/>
        </a:p>
      </dgm:t>
    </dgm:pt>
    <dgm:pt modelId="{EF504AB1-B009-4B60-A4B2-FDC8C9CABA28}" type="sibTrans" cxnId="{9A8EAF4F-021E-4131-8D31-B0EE8209D4FB}">
      <dgm:prSet/>
      <dgm:spPr/>
      <dgm:t>
        <a:bodyPr/>
        <a:lstStyle/>
        <a:p>
          <a:endParaRPr lang="en-US"/>
        </a:p>
      </dgm:t>
    </dgm:pt>
    <dgm:pt modelId="{2348BC1B-4076-4CC1-84AF-A8053B56052D}">
      <dgm:prSet custT="1"/>
      <dgm:spPr/>
      <dgm:t>
        <a:bodyPr/>
        <a:lstStyle/>
        <a:p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Focused on variables like tuition status, parental qualifications, and academic performance</a:t>
          </a:r>
        </a:p>
      </dgm:t>
    </dgm:pt>
    <dgm:pt modelId="{82CBDF3F-A99B-4683-91EB-D53E81C9814E}" type="parTrans" cxnId="{75C8E11D-FA70-4758-A276-71185D9C7ECE}">
      <dgm:prSet/>
      <dgm:spPr/>
      <dgm:t>
        <a:bodyPr/>
        <a:lstStyle/>
        <a:p>
          <a:endParaRPr lang="en-US"/>
        </a:p>
      </dgm:t>
    </dgm:pt>
    <dgm:pt modelId="{DE579324-0B1D-4A0E-A53C-9440CBADB708}" type="sibTrans" cxnId="{75C8E11D-FA70-4758-A276-71185D9C7ECE}">
      <dgm:prSet/>
      <dgm:spPr/>
      <dgm:t>
        <a:bodyPr/>
        <a:lstStyle/>
        <a:p>
          <a:endParaRPr lang="en-US"/>
        </a:p>
      </dgm:t>
    </dgm:pt>
    <dgm:pt modelId="{6400D049-8083-45CD-A83D-A9CB3037F953}">
      <dgm:prSet custT="1"/>
      <dgm:spPr/>
      <dgm:t>
        <a:bodyPr/>
        <a:lstStyle/>
        <a:p>
          <a:pPr>
            <a:buNone/>
          </a:pPr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Applied five models: </a:t>
          </a:r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Logistic Regression</a:t>
          </a:r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KNN</a:t>
          </a:r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Naïve Bayes</a:t>
          </a:r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Decision Tree</a:t>
          </a:r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, and </a:t>
          </a:r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Random Forest.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6D79122-EC7C-4586-83F8-0F4F60F9B12C}" type="parTrans" cxnId="{CE9F31D7-41C4-473D-88B8-FBEB9492A0E7}">
      <dgm:prSet/>
      <dgm:spPr/>
      <dgm:t>
        <a:bodyPr/>
        <a:lstStyle/>
        <a:p>
          <a:endParaRPr lang="en-US"/>
        </a:p>
      </dgm:t>
    </dgm:pt>
    <dgm:pt modelId="{31B4968A-47B2-4681-A9CB-3F8096EAE5D7}" type="sibTrans" cxnId="{CE9F31D7-41C4-473D-88B8-FBEB9492A0E7}">
      <dgm:prSet/>
      <dgm:spPr/>
      <dgm:t>
        <a:bodyPr/>
        <a:lstStyle/>
        <a:p>
          <a:endParaRPr lang="en-US"/>
        </a:p>
      </dgm:t>
    </dgm:pt>
    <dgm:pt modelId="{52B6580C-FA25-4786-9FE2-4FEA7B98F540}">
      <dgm:prSet custT="1"/>
      <dgm:spPr/>
      <dgm:t>
        <a:bodyPr/>
        <a:lstStyle/>
        <a:p>
          <a:pPr>
            <a:buNone/>
          </a:pPr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Trained on 80% of the data, tested on the remaining 20% to evaluate real-world performance.</a:t>
          </a:r>
        </a:p>
      </dgm:t>
    </dgm:pt>
    <dgm:pt modelId="{6D93853E-7A36-4CB8-B20E-26F2825E7592}" type="parTrans" cxnId="{5745AA61-38AD-4479-A24E-E72C578DEE62}">
      <dgm:prSet/>
      <dgm:spPr/>
      <dgm:t>
        <a:bodyPr/>
        <a:lstStyle/>
        <a:p>
          <a:endParaRPr lang="en-US"/>
        </a:p>
      </dgm:t>
    </dgm:pt>
    <dgm:pt modelId="{721C2C37-1942-4374-B085-B255F2F68CED}" type="sibTrans" cxnId="{5745AA61-38AD-4479-A24E-E72C578DEE62}">
      <dgm:prSet/>
      <dgm:spPr/>
      <dgm:t>
        <a:bodyPr/>
        <a:lstStyle/>
        <a:p>
          <a:endParaRPr lang="en-US"/>
        </a:p>
      </dgm:t>
    </dgm:pt>
    <dgm:pt modelId="{D364FCA8-9B53-4D57-B055-81D5002E8D72}">
      <dgm:prSet custT="1"/>
      <dgm:spPr/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Compared models using accuracy, sensitivity, and confusion matrices.</a:t>
          </a:r>
        </a:p>
      </dgm:t>
    </dgm:pt>
    <dgm:pt modelId="{8C6ECD73-563E-4127-9D1D-968139E6BBBF}" type="parTrans" cxnId="{177D304F-6F4B-4C13-B5D5-6A9D6F7E760B}">
      <dgm:prSet/>
      <dgm:spPr/>
      <dgm:t>
        <a:bodyPr/>
        <a:lstStyle/>
        <a:p>
          <a:endParaRPr lang="en-US"/>
        </a:p>
      </dgm:t>
    </dgm:pt>
    <dgm:pt modelId="{F9BF126F-ACE7-4671-808C-5AC8A1FA51F2}" type="sibTrans" cxnId="{177D304F-6F4B-4C13-B5D5-6A9D6F7E760B}">
      <dgm:prSet/>
      <dgm:spPr/>
      <dgm:t>
        <a:bodyPr/>
        <a:lstStyle/>
        <a:p>
          <a:endParaRPr lang="en-US"/>
        </a:p>
      </dgm:t>
    </dgm:pt>
    <dgm:pt modelId="{88E5592D-05AE-486D-8816-1863AE22F6E1}" type="pres">
      <dgm:prSet presAssocID="{DA12BB34-90C3-4AD9-B8CD-89C7D845D614}" presName="Name0" presStyleCnt="0">
        <dgm:presLayoutVars>
          <dgm:dir/>
          <dgm:animLvl val="lvl"/>
          <dgm:resizeHandles val="exact"/>
        </dgm:presLayoutVars>
      </dgm:prSet>
      <dgm:spPr/>
    </dgm:pt>
    <dgm:pt modelId="{A4B50402-F39A-47F8-9913-1845501B96CA}" type="pres">
      <dgm:prSet presAssocID="{491B796E-E0B2-4C0F-8CA3-8B10234E98BA}" presName="boxAndChildren" presStyleCnt="0"/>
      <dgm:spPr/>
    </dgm:pt>
    <dgm:pt modelId="{AE9424D8-6FF1-4AE9-86E3-E2969B22BB42}" type="pres">
      <dgm:prSet presAssocID="{491B796E-E0B2-4C0F-8CA3-8B10234E98BA}" presName="parentTextBox" presStyleLbl="alignNode1" presStyleIdx="0" presStyleCnt="4"/>
      <dgm:spPr/>
    </dgm:pt>
    <dgm:pt modelId="{6ADB900D-F954-4813-A189-B2EFC3706CE3}" type="pres">
      <dgm:prSet presAssocID="{491B796E-E0B2-4C0F-8CA3-8B10234E98BA}" presName="descendantBox" presStyleLbl="bgAccFollowNode1" presStyleIdx="0" presStyleCnt="4"/>
      <dgm:spPr/>
    </dgm:pt>
    <dgm:pt modelId="{E8DC4E27-4013-49E0-B468-922F948F2B7F}" type="pres">
      <dgm:prSet presAssocID="{4E11C00F-4C7D-44E7-9123-4CF51FEF6265}" presName="sp" presStyleCnt="0"/>
      <dgm:spPr/>
    </dgm:pt>
    <dgm:pt modelId="{A0932F3C-5EC6-48F2-B6C6-74DD64266C14}" type="pres">
      <dgm:prSet presAssocID="{9EB66D5C-0520-4BE6-B2F8-1DA39478CA22}" presName="arrowAndChildren" presStyleCnt="0"/>
      <dgm:spPr/>
    </dgm:pt>
    <dgm:pt modelId="{05A91264-F006-4662-8AE3-D3B66528D97F}" type="pres">
      <dgm:prSet presAssocID="{9EB66D5C-0520-4BE6-B2F8-1DA39478CA22}" presName="parentTextArrow" presStyleLbl="node1" presStyleIdx="0" presStyleCnt="0"/>
      <dgm:spPr/>
    </dgm:pt>
    <dgm:pt modelId="{CE643153-B50F-474F-B7C2-F02578BCDBCF}" type="pres">
      <dgm:prSet presAssocID="{9EB66D5C-0520-4BE6-B2F8-1DA39478CA22}" presName="arrow" presStyleLbl="alignNode1" presStyleIdx="1" presStyleCnt="4"/>
      <dgm:spPr/>
    </dgm:pt>
    <dgm:pt modelId="{C56751E0-FB72-4B15-A773-A9668831E4D2}" type="pres">
      <dgm:prSet presAssocID="{9EB66D5C-0520-4BE6-B2F8-1DA39478CA22}" presName="descendantArrow" presStyleLbl="bgAccFollowNode1" presStyleIdx="1" presStyleCnt="4"/>
      <dgm:spPr/>
    </dgm:pt>
    <dgm:pt modelId="{92EB9240-8CFB-4E16-B8E9-3A40FE552B6E}" type="pres">
      <dgm:prSet presAssocID="{218194F9-A798-406B-AC91-89DFAEEFE9DA}" presName="sp" presStyleCnt="0"/>
      <dgm:spPr/>
    </dgm:pt>
    <dgm:pt modelId="{CC07DF51-5BE7-4C68-8893-792252B2FC0C}" type="pres">
      <dgm:prSet presAssocID="{EBE1C786-2AD5-4F81-8C7A-4B95C5302FFC}" presName="arrowAndChildren" presStyleCnt="0"/>
      <dgm:spPr/>
    </dgm:pt>
    <dgm:pt modelId="{CC6A4C30-FD7B-46BE-BAA1-E3DA89C93B79}" type="pres">
      <dgm:prSet presAssocID="{EBE1C786-2AD5-4F81-8C7A-4B95C5302FFC}" presName="parentTextArrow" presStyleLbl="node1" presStyleIdx="0" presStyleCnt="0"/>
      <dgm:spPr/>
    </dgm:pt>
    <dgm:pt modelId="{81B890CE-BF93-42CB-BD6A-A339E95CF7E0}" type="pres">
      <dgm:prSet presAssocID="{EBE1C786-2AD5-4F81-8C7A-4B95C5302FFC}" presName="arrow" presStyleLbl="alignNode1" presStyleIdx="2" presStyleCnt="4"/>
      <dgm:spPr/>
    </dgm:pt>
    <dgm:pt modelId="{E07A2405-EE9C-4D5D-82AE-795C28041059}" type="pres">
      <dgm:prSet presAssocID="{EBE1C786-2AD5-4F81-8C7A-4B95C5302FFC}" presName="descendantArrow" presStyleLbl="bgAccFollowNode1" presStyleIdx="2" presStyleCnt="4"/>
      <dgm:spPr/>
    </dgm:pt>
    <dgm:pt modelId="{D8CCAA5F-102A-44D5-BD16-120BE36EC15A}" type="pres">
      <dgm:prSet presAssocID="{1029ADE9-F248-48B0-A765-8C3EEC9C2328}" presName="sp" presStyleCnt="0"/>
      <dgm:spPr/>
    </dgm:pt>
    <dgm:pt modelId="{D0793E9C-F464-4631-BA46-3D22531B7EFD}" type="pres">
      <dgm:prSet presAssocID="{1D88E056-6013-4BEC-A395-92BE964442E6}" presName="arrowAndChildren" presStyleCnt="0"/>
      <dgm:spPr/>
    </dgm:pt>
    <dgm:pt modelId="{5CE9EEB1-1E69-49FD-8B3B-DD771103FB44}" type="pres">
      <dgm:prSet presAssocID="{1D88E056-6013-4BEC-A395-92BE964442E6}" presName="parentTextArrow" presStyleLbl="node1" presStyleIdx="0" presStyleCnt="0"/>
      <dgm:spPr/>
    </dgm:pt>
    <dgm:pt modelId="{45DED99E-4B3E-475F-9C16-0A823BF16662}" type="pres">
      <dgm:prSet presAssocID="{1D88E056-6013-4BEC-A395-92BE964442E6}" presName="arrow" presStyleLbl="alignNode1" presStyleIdx="3" presStyleCnt="4"/>
      <dgm:spPr/>
    </dgm:pt>
    <dgm:pt modelId="{AE27163A-DDE7-4D80-B7A6-15359B760E80}" type="pres">
      <dgm:prSet presAssocID="{1D88E056-6013-4BEC-A395-92BE964442E6}" presName="descendantArrow" presStyleLbl="bgAccFollowNode1" presStyleIdx="3" presStyleCnt="4"/>
      <dgm:spPr/>
    </dgm:pt>
  </dgm:ptLst>
  <dgm:cxnLst>
    <dgm:cxn modelId="{8260200C-3B77-47B8-B2D8-2491CE24D24C}" type="presOf" srcId="{6400D049-8083-45CD-A83D-A9CB3037F953}" destId="{6ADB900D-F954-4813-A189-B2EFC3706CE3}" srcOrd="0" destOrd="0" presId="urn:microsoft.com/office/officeart/2016/7/layout/VerticalDownArrowProcess"/>
    <dgm:cxn modelId="{362F2510-BB78-4AB4-A138-91C4CFB72BF9}" type="presOf" srcId="{EBE1C786-2AD5-4F81-8C7A-4B95C5302FFC}" destId="{CC6A4C30-FD7B-46BE-BAA1-E3DA89C93B79}" srcOrd="0" destOrd="0" presId="urn:microsoft.com/office/officeart/2016/7/layout/VerticalDownArrowProcess"/>
    <dgm:cxn modelId="{75C8E11D-FA70-4758-A276-71185D9C7ECE}" srcId="{EBE1C786-2AD5-4F81-8C7A-4B95C5302FFC}" destId="{2348BC1B-4076-4CC1-84AF-A8053B56052D}" srcOrd="1" destOrd="0" parTransId="{82CBDF3F-A99B-4683-91EB-D53E81C9814E}" sibTransId="{DE579324-0B1D-4A0E-A53C-9440CBADB708}"/>
    <dgm:cxn modelId="{7AF28D20-35B5-4484-95F8-AD3065127EE9}" type="presOf" srcId="{52B6580C-FA25-4786-9FE2-4FEA7B98F540}" destId="{6ADB900D-F954-4813-A189-B2EFC3706CE3}" srcOrd="0" destOrd="1" presId="urn:microsoft.com/office/officeart/2016/7/layout/VerticalDownArrowProcess"/>
    <dgm:cxn modelId="{53CE282B-AE56-4901-89A4-1098687D2C9C}" srcId="{9EB66D5C-0520-4BE6-B2F8-1DA39478CA22}" destId="{9DD7C90E-199F-43E5-9DDD-C5677A07FFBD}" srcOrd="1" destOrd="0" parTransId="{10FFA041-E16F-4FD2-B31D-6D763FCE901B}" sibTransId="{EC3656F3-B9A4-449A-A1D5-2B82DC46E6C3}"/>
    <dgm:cxn modelId="{D2CFAF30-9F35-434F-AADE-DEA03391C459}" type="presOf" srcId="{698EB9C3-233D-45A4-8D23-E2079C7E141C}" destId="{C56751E0-FB72-4B15-A773-A9668831E4D2}" srcOrd="0" destOrd="0" presId="urn:microsoft.com/office/officeart/2016/7/layout/VerticalDownArrowProcess"/>
    <dgm:cxn modelId="{5745AA61-38AD-4479-A24E-E72C578DEE62}" srcId="{491B796E-E0B2-4C0F-8CA3-8B10234E98BA}" destId="{52B6580C-FA25-4786-9FE2-4FEA7B98F540}" srcOrd="1" destOrd="0" parTransId="{6D93853E-7A36-4CB8-B20E-26F2825E7592}" sibTransId="{721C2C37-1942-4374-B085-B255F2F68CED}"/>
    <dgm:cxn modelId="{D9808A64-2994-464F-BB41-55A8CDB4CD0F}" type="presOf" srcId="{1D88E056-6013-4BEC-A395-92BE964442E6}" destId="{45DED99E-4B3E-475F-9C16-0A823BF16662}" srcOrd="1" destOrd="0" presId="urn:microsoft.com/office/officeart/2016/7/layout/VerticalDownArrowProcess"/>
    <dgm:cxn modelId="{4B6AE747-AA8F-4EA5-86EE-425930A2144F}" type="presOf" srcId="{D4B63387-1536-4A06-9869-401B503A923B}" destId="{AE27163A-DDE7-4D80-B7A6-15359B760E80}" srcOrd="0" destOrd="1" presId="urn:microsoft.com/office/officeart/2016/7/layout/VerticalDownArrowProcess"/>
    <dgm:cxn modelId="{E7D94848-A639-4BB9-B840-35A330C93568}" srcId="{9EB66D5C-0520-4BE6-B2F8-1DA39478CA22}" destId="{698EB9C3-233D-45A4-8D23-E2079C7E141C}" srcOrd="0" destOrd="0" parTransId="{0C13809F-D676-420F-86D7-11566DCE67F1}" sibTransId="{D397C2F3-9215-443E-B82A-7C7EE018C6CC}"/>
    <dgm:cxn modelId="{36BF084C-060B-4AB6-9129-7F341189B69A}" type="presOf" srcId="{2355D420-3FFD-4B64-B200-6394D5686139}" destId="{E07A2405-EE9C-4D5D-82AE-795C28041059}" srcOrd="0" destOrd="0" presId="urn:microsoft.com/office/officeart/2016/7/layout/VerticalDownArrowProcess"/>
    <dgm:cxn modelId="{177D304F-6F4B-4C13-B5D5-6A9D6F7E760B}" srcId="{491B796E-E0B2-4C0F-8CA3-8B10234E98BA}" destId="{D364FCA8-9B53-4D57-B055-81D5002E8D72}" srcOrd="2" destOrd="0" parTransId="{8C6ECD73-563E-4127-9D1D-968139E6BBBF}" sibTransId="{F9BF126F-ACE7-4671-808C-5AC8A1FA51F2}"/>
    <dgm:cxn modelId="{9A8EAF4F-021E-4131-8D31-B0EE8209D4FB}" srcId="{1D88E056-6013-4BEC-A395-92BE964442E6}" destId="{D4B63387-1536-4A06-9869-401B503A923B}" srcOrd="1" destOrd="0" parTransId="{1151440E-F8BD-4FA2-8511-127DFA3B7615}" sibTransId="{EF504AB1-B009-4B60-A4B2-FDC8C9CABA28}"/>
    <dgm:cxn modelId="{E7492F50-F9A4-4C2E-ACC7-E9A6C3CC3938}" type="presOf" srcId="{EBE1C786-2AD5-4F81-8C7A-4B95C5302FFC}" destId="{81B890CE-BF93-42CB-BD6A-A339E95CF7E0}" srcOrd="1" destOrd="0" presId="urn:microsoft.com/office/officeart/2016/7/layout/VerticalDownArrowProcess"/>
    <dgm:cxn modelId="{64450E5A-D830-4683-ADEC-5408AA620BA4}" type="presOf" srcId="{9EB66D5C-0520-4BE6-B2F8-1DA39478CA22}" destId="{CE643153-B50F-474F-B7C2-F02578BCDBCF}" srcOrd="1" destOrd="0" presId="urn:microsoft.com/office/officeart/2016/7/layout/VerticalDownArrowProcess"/>
    <dgm:cxn modelId="{836A138A-3323-4802-AEB7-4001368B2260}" type="presOf" srcId="{9EB66D5C-0520-4BE6-B2F8-1DA39478CA22}" destId="{05A91264-F006-4662-8AE3-D3B66528D97F}" srcOrd="0" destOrd="0" presId="urn:microsoft.com/office/officeart/2016/7/layout/VerticalDownArrowProcess"/>
    <dgm:cxn modelId="{3F2C8692-0DFE-4CF2-BEB5-C0A0D49ADC33}" type="presOf" srcId="{FE23BCFB-9D6D-4BAB-A1D1-6B5C2C62CE09}" destId="{AE27163A-DDE7-4D80-B7A6-15359B760E80}" srcOrd="0" destOrd="0" presId="urn:microsoft.com/office/officeart/2016/7/layout/VerticalDownArrowProcess"/>
    <dgm:cxn modelId="{59C4F09D-A0F8-40A7-B758-642BF04960BA}" type="presOf" srcId="{D364FCA8-9B53-4D57-B055-81D5002E8D72}" destId="{6ADB900D-F954-4813-A189-B2EFC3706CE3}" srcOrd="0" destOrd="2" presId="urn:microsoft.com/office/officeart/2016/7/layout/VerticalDownArrowProcess"/>
    <dgm:cxn modelId="{0CC8C6AB-4B0F-4383-BDA5-8ED1AD006E7D}" srcId="{DA12BB34-90C3-4AD9-B8CD-89C7D845D614}" destId="{9EB66D5C-0520-4BE6-B2F8-1DA39478CA22}" srcOrd="2" destOrd="0" parTransId="{436FB963-3C2C-487D-913B-8F7F0DA5189B}" sibTransId="{4E11C00F-4C7D-44E7-9123-4CF51FEF6265}"/>
    <dgm:cxn modelId="{02CB77AE-5BA6-4B67-8986-0B320277AE5E}" type="presOf" srcId="{9DD7C90E-199F-43E5-9DDD-C5677A07FFBD}" destId="{C56751E0-FB72-4B15-A773-A9668831E4D2}" srcOrd="0" destOrd="1" presId="urn:microsoft.com/office/officeart/2016/7/layout/VerticalDownArrowProcess"/>
    <dgm:cxn modelId="{DEDA2EB8-09B7-4468-8737-0695E5B2FC65}" type="presOf" srcId="{2348BC1B-4076-4CC1-84AF-A8053B56052D}" destId="{E07A2405-EE9C-4D5D-82AE-795C28041059}" srcOrd="0" destOrd="1" presId="urn:microsoft.com/office/officeart/2016/7/layout/VerticalDownArrowProcess"/>
    <dgm:cxn modelId="{B39079BA-857D-4EA2-A414-F2B3D4F4536C}" type="presOf" srcId="{1D88E056-6013-4BEC-A395-92BE964442E6}" destId="{5CE9EEB1-1E69-49FD-8B3B-DD771103FB44}" srcOrd="0" destOrd="0" presId="urn:microsoft.com/office/officeart/2016/7/layout/VerticalDownArrowProcess"/>
    <dgm:cxn modelId="{FE0E75CB-0754-41DC-BBB5-34D88C8A8738}" srcId="{DA12BB34-90C3-4AD9-B8CD-89C7D845D614}" destId="{EBE1C786-2AD5-4F81-8C7A-4B95C5302FFC}" srcOrd="1" destOrd="0" parTransId="{EAA5FB64-DD98-45CB-BECF-6EBDFFE40FE7}" sibTransId="{218194F9-A798-406B-AC91-89DFAEEFE9DA}"/>
    <dgm:cxn modelId="{F03BFFD6-2978-4DBD-A1D5-8FF72FBB9FCA}" type="presOf" srcId="{DA12BB34-90C3-4AD9-B8CD-89C7D845D614}" destId="{88E5592D-05AE-486D-8816-1863AE22F6E1}" srcOrd="0" destOrd="0" presId="urn:microsoft.com/office/officeart/2016/7/layout/VerticalDownArrowProcess"/>
    <dgm:cxn modelId="{CE9F31D7-41C4-473D-88B8-FBEB9492A0E7}" srcId="{491B796E-E0B2-4C0F-8CA3-8B10234E98BA}" destId="{6400D049-8083-45CD-A83D-A9CB3037F953}" srcOrd="0" destOrd="0" parTransId="{86D79122-EC7C-4586-83F8-0F4F60F9B12C}" sibTransId="{31B4968A-47B2-4681-A9CB-3F8096EAE5D7}"/>
    <dgm:cxn modelId="{768588D7-BCA9-474B-B1B6-466CFC02A6AE}" type="presOf" srcId="{491B796E-E0B2-4C0F-8CA3-8B10234E98BA}" destId="{AE9424D8-6FF1-4AE9-86E3-E2969B22BB42}" srcOrd="0" destOrd="0" presId="urn:microsoft.com/office/officeart/2016/7/layout/VerticalDownArrowProcess"/>
    <dgm:cxn modelId="{189431E1-7F57-420F-9C8D-F787EFAEFFCB}" srcId="{DA12BB34-90C3-4AD9-B8CD-89C7D845D614}" destId="{491B796E-E0B2-4C0F-8CA3-8B10234E98BA}" srcOrd="3" destOrd="0" parTransId="{6F8F105B-BEA0-4C6C-B0C0-DBAFA2C5DCE9}" sibTransId="{F4684B2B-F110-4A9E-A5AC-F17F31E959B9}"/>
    <dgm:cxn modelId="{9A6849E3-A173-4969-81F8-367CE05511B3}" srcId="{EBE1C786-2AD5-4F81-8C7A-4B95C5302FFC}" destId="{2355D420-3FFD-4B64-B200-6394D5686139}" srcOrd="0" destOrd="0" parTransId="{21DA5ED5-7FD4-4440-BEF5-3CF818748A81}" sibTransId="{8E1D0A80-053C-4AFB-8D9D-1C6E7DF935D4}"/>
    <dgm:cxn modelId="{58EBEDE8-3742-467F-9A87-3D990F8765B3}" srcId="{1D88E056-6013-4BEC-A395-92BE964442E6}" destId="{FE23BCFB-9D6D-4BAB-A1D1-6B5C2C62CE09}" srcOrd="0" destOrd="0" parTransId="{27442744-31F9-494E-9447-504E0D22B54C}" sibTransId="{EBFDDF06-13CE-4097-AED8-A545024B4961}"/>
    <dgm:cxn modelId="{B88D80F8-AFEE-4A2E-9F3E-39B31723C1A5}" srcId="{DA12BB34-90C3-4AD9-B8CD-89C7D845D614}" destId="{1D88E056-6013-4BEC-A395-92BE964442E6}" srcOrd="0" destOrd="0" parTransId="{0A62F4F9-226D-41E1-9E0C-B8FA2FA548E9}" sibTransId="{1029ADE9-F248-48B0-A765-8C3EEC9C2328}"/>
    <dgm:cxn modelId="{70487C44-1DF1-4B7A-8760-F95D749B3EFA}" type="presParOf" srcId="{88E5592D-05AE-486D-8816-1863AE22F6E1}" destId="{A4B50402-F39A-47F8-9913-1845501B96CA}" srcOrd="0" destOrd="0" presId="urn:microsoft.com/office/officeart/2016/7/layout/VerticalDownArrowProcess"/>
    <dgm:cxn modelId="{7DB513D7-2EC2-4E49-8543-A0B11FF9A811}" type="presParOf" srcId="{A4B50402-F39A-47F8-9913-1845501B96CA}" destId="{AE9424D8-6FF1-4AE9-86E3-E2969B22BB42}" srcOrd="0" destOrd="0" presId="urn:microsoft.com/office/officeart/2016/7/layout/VerticalDownArrowProcess"/>
    <dgm:cxn modelId="{DF8B7DB3-3AF3-4F9D-AF93-8775A41A01E4}" type="presParOf" srcId="{A4B50402-F39A-47F8-9913-1845501B96CA}" destId="{6ADB900D-F954-4813-A189-B2EFC3706CE3}" srcOrd="1" destOrd="0" presId="urn:microsoft.com/office/officeart/2016/7/layout/VerticalDownArrowProcess"/>
    <dgm:cxn modelId="{AAADA17F-CC0A-497C-A3C1-3ED8DE66A5A9}" type="presParOf" srcId="{88E5592D-05AE-486D-8816-1863AE22F6E1}" destId="{E8DC4E27-4013-49E0-B468-922F948F2B7F}" srcOrd="1" destOrd="0" presId="urn:microsoft.com/office/officeart/2016/7/layout/VerticalDownArrowProcess"/>
    <dgm:cxn modelId="{BA5EA43F-C5C0-4CC7-A56A-3B835C4602DE}" type="presParOf" srcId="{88E5592D-05AE-486D-8816-1863AE22F6E1}" destId="{A0932F3C-5EC6-48F2-B6C6-74DD64266C14}" srcOrd="2" destOrd="0" presId="urn:microsoft.com/office/officeart/2016/7/layout/VerticalDownArrowProcess"/>
    <dgm:cxn modelId="{42355146-DBCA-4CA6-8381-D57F6260A62B}" type="presParOf" srcId="{A0932F3C-5EC6-48F2-B6C6-74DD64266C14}" destId="{05A91264-F006-4662-8AE3-D3B66528D97F}" srcOrd="0" destOrd="0" presId="urn:microsoft.com/office/officeart/2016/7/layout/VerticalDownArrowProcess"/>
    <dgm:cxn modelId="{D9F88884-6E42-49BF-AEC1-641F4E1EB42D}" type="presParOf" srcId="{A0932F3C-5EC6-48F2-B6C6-74DD64266C14}" destId="{CE643153-B50F-474F-B7C2-F02578BCDBCF}" srcOrd="1" destOrd="0" presId="urn:microsoft.com/office/officeart/2016/7/layout/VerticalDownArrowProcess"/>
    <dgm:cxn modelId="{36637D18-A7F8-4717-90DC-BD5D675935D4}" type="presParOf" srcId="{A0932F3C-5EC6-48F2-B6C6-74DD64266C14}" destId="{C56751E0-FB72-4B15-A773-A9668831E4D2}" srcOrd="2" destOrd="0" presId="urn:microsoft.com/office/officeart/2016/7/layout/VerticalDownArrowProcess"/>
    <dgm:cxn modelId="{426D8266-2724-4ABA-B5D5-6EDF6EB1A69C}" type="presParOf" srcId="{88E5592D-05AE-486D-8816-1863AE22F6E1}" destId="{92EB9240-8CFB-4E16-B8E9-3A40FE552B6E}" srcOrd="3" destOrd="0" presId="urn:microsoft.com/office/officeart/2016/7/layout/VerticalDownArrowProcess"/>
    <dgm:cxn modelId="{743CDBDC-5FF7-4042-A2D8-8C7D1DB862B6}" type="presParOf" srcId="{88E5592D-05AE-486D-8816-1863AE22F6E1}" destId="{CC07DF51-5BE7-4C68-8893-792252B2FC0C}" srcOrd="4" destOrd="0" presId="urn:microsoft.com/office/officeart/2016/7/layout/VerticalDownArrowProcess"/>
    <dgm:cxn modelId="{8199E7B9-841B-4E01-BE1B-4E31C88F64D0}" type="presParOf" srcId="{CC07DF51-5BE7-4C68-8893-792252B2FC0C}" destId="{CC6A4C30-FD7B-46BE-BAA1-E3DA89C93B79}" srcOrd="0" destOrd="0" presId="urn:microsoft.com/office/officeart/2016/7/layout/VerticalDownArrowProcess"/>
    <dgm:cxn modelId="{8E8FD942-9B89-4461-92F1-794D1AAF8398}" type="presParOf" srcId="{CC07DF51-5BE7-4C68-8893-792252B2FC0C}" destId="{81B890CE-BF93-42CB-BD6A-A339E95CF7E0}" srcOrd="1" destOrd="0" presId="urn:microsoft.com/office/officeart/2016/7/layout/VerticalDownArrowProcess"/>
    <dgm:cxn modelId="{9FF76DDF-268A-4019-9A28-2AF011610849}" type="presParOf" srcId="{CC07DF51-5BE7-4C68-8893-792252B2FC0C}" destId="{E07A2405-EE9C-4D5D-82AE-795C28041059}" srcOrd="2" destOrd="0" presId="urn:microsoft.com/office/officeart/2016/7/layout/VerticalDownArrowProcess"/>
    <dgm:cxn modelId="{A8B9BDAA-6DCA-4030-A7D5-41D537CF94DA}" type="presParOf" srcId="{88E5592D-05AE-486D-8816-1863AE22F6E1}" destId="{D8CCAA5F-102A-44D5-BD16-120BE36EC15A}" srcOrd="5" destOrd="0" presId="urn:microsoft.com/office/officeart/2016/7/layout/VerticalDownArrowProcess"/>
    <dgm:cxn modelId="{A54FB3BD-C294-4B0B-9C9D-A2A1DAB2E7F0}" type="presParOf" srcId="{88E5592D-05AE-486D-8816-1863AE22F6E1}" destId="{D0793E9C-F464-4631-BA46-3D22531B7EFD}" srcOrd="6" destOrd="0" presId="urn:microsoft.com/office/officeart/2016/7/layout/VerticalDownArrowProcess"/>
    <dgm:cxn modelId="{E59C3BD4-DF1F-4065-ACF3-07B8A687C046}" type="presParOf" srcId="{D0793E9C-F464-4631-BA46-3D22531B7EFD}" destId="{5CE9EEB1-1E69-49FD-8B3B-DD771103FB44}" srcOrd="0" destOrd="0" presId="urn:microsoft.com/office/officeart/2016/7/layout/VerticalDownArrowProcess"/>
    <dgm:cxn modelId="{8BC24BAC-3532-444E-AF61-53FDB1DD2A5E}" type="presParOf" srcId="{D0793E9C-F464-4631-BA46-3D22531B7EFD}" destId="{45DED99E-4B3E-475F-9C16-0A823BF16662}" srcOrd="1" destOrd="0" presId="urn:microsoft.com/office/officeart/2016/7/layout/VerticalDownArrowProcess"/>
    <dgm:cxn modelId="{9C3870D0-7583-42C4-8267-2F24DF931E27}" type="presParOf" srcId="{D0793E9C-F464-4631-BA46-3D22531B7EFD}" destId="{AE27163A-DDE7-4D80-B7A6-15359B760E80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738CD46-5842-4BF9-8219-80BD4E1E1F2E}" type="doc">
      <dgm:prSet loTypeId="urn:microsoft.com/office/officeart/2005/8/layout/chevron2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F4D4D8-AAB6-4A01-859B-0322C34A1A0D}">
      <dgm:prSet custT="1"/>
      <dgm:spPr/>
      <dgm:t>
        <a:bodyPr/>
        <a:lstStyle/>
        <a:p>
          <a:r>
            <a:rPr lang="en-US" sz="1600" b="1" dirty="0">
              <a:latin typeface="Times New Roman" panose="02020603050405020304" pitchFamily="18" charset="0"/>
              <a:cs typeface="Times New Roman" panose="02020603050405020304" pitchFamily="18" charset="0"/>
            </a:rPr>
            <a:t>Best Model: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B65289B-DC5C-4EC5-80AD-E0BB7E796FE2}" type="parTrans" cxnId="{62F77968-B57B-4303-BDFC-3E1506C495F0}">
      <dgm:prSet/>
      <dgm:spPr/>
      <dgm:t>
        <a:bodyPr/>
        <a:lstStyle/>
        <a:p>
          <a:endParaRPr lang="en-US"/>
        </a:p>
      </dgm:t>
    </dgm:pt>
    <dgm:pt modelId="{973684EA-A0BF-48C9-BF30-334FFFE93D50}" type="sibTrans" cxnId="{62F77968-B57B-4303-BDFC-3E1506C495F0}">
      <dgm:prSet/>
      <dgm:spPr/>
      <dgm:t>
        <a:bodyPr/>
        <a:lstStyle/>
        <a:p>
          <a:endParaRPr lang="en-US"/>
        </a:p>
      </dgm:t>
    </dgm:pt>
    <dgm:pt modelId="{0D8CDA0F-979E-4887-A50A-CE33F563B782}">
      <dgm:prSet custT="1"/>
      <dgm:spPr/>
      <dgm:t>
        <a:bodyPr/>
        <a:lstStyle/>
        <a:p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Why Random Forest?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2C4FC9F-B900-4FF5-8778-056272B5CAEF}" type="parTrans" cxnId="{95A45AFA-AD2C-490D-ABDE-E814362B9790}">
      <dgm:prSet/>
      <dgm:spPr/>
      <dgm:t>
        <a:bodyPr/>
        <a:lstStyle/>
        <a:p>
          <a:endParaRPr lang="en-US"/>
        </a:p>
      </dgm:t>
    </dgm:pt>
    <dgm:pt modelId="{B1F3EAC6-419A-41A0-99F8-436560E274FE}" type="sibTrans" cxnId="{95A45AFA-AD2C-490D-ABDE-E814362B9790}">
      <dgm:prSet/>
      <dgm:spPr/>
      <dgm:t>
        <a:bodyPr/>
        <a:lstStyle/>
        <a:p>
          <a:endParaRPr lang="en-US"/>
        </a:p>
      </dgm:t>
    </dgm:pt>
    <dgm:pt modelId="{087CEF24-8C27-4DBB-B9AD-6A7B28B89C0A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Handles non-linear relationships</a:t>
          </a:r>
        </a:p>
      </dgm:t>
    </dgm:pt>
    <dgm:pt modelId="{8A20FC51-AC8B-492B-86CA-74E496073FBD}" type="parTrans" cxnId="{BDBD3255-FA80-4E0A-90F3-3E0DDCEC1BAF}">
      <dgm:prSet/>
      <dgm:spPr/>
      <dgm:t>
        <a:bodyPr/>
        <a:lstStyle/>
        <a:p>
          <a:endParaRPr lang="en-US"/>
        </a:p>
      </dgm:t>
    </dgm:pt>
    <dgm:pt modelId="{B94491D3-D2BB-4782-9D44-25416CC1115A}" type="sibTrans" cxnId="{BDBD3255-FA80-4E0A-90F3-3E0DDCEC1BAF}">
      <dgm:prSet/>
      <dgm:spPr/>
      <dgm:t>
        <a:bodyPr/>
        <a:lstStyle/>
        <a:p>
          <a:endParaRPr lang="en-US"/>
        </a:p>
      </dgm:t>
    </dgm:pt>
    <dgm:pt modelId="{D3F6E0B1-F0D6-431E-A931-E186DC3723DC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Robust against overfitting</a:t>
          </a:r>
        </a:p>
      </dgm:t>
    </dgm:pt>
    <dgm:pt modelId="{0BE90E7F-0787-4C60-9CF7-AE16E7A94E19}" type="parTrans" cxnId="{AFC26317-4944-4819-9B4C-C30DD81C0B1B}">
      <dgm:prSet/>
      <dgm:spPr/>
      <dgm:t>
        <a:bodyPr/>
        <a:lstStyle/>
        <a:p>
          <a:endParaRPr lang="en-US"/>
        </a:p>
      </dgm:t>
    </dgm:pt>
    <dgm:pt modelId="{B84ED5DA-B377-4D17-AE0C-AD113FADFF23}" type="sibTrans" cxnId="{AFC26317-4944-4819-9B4C-C30DD81C0B1B}">
      <dgm:prSet/>
      <dgm:spPr/>
      <dgm:t>
        <a:bodyPr/>
        <a:lstStyle/>
        <a:p>
          <a:endParaRPr lang="en-US"/>
        </a:p>
      </dgm:t>
    </dgm:pt>
    <dgm:pt modelId="{E49323E2-1034-4775-AE1C-7BE07D19E87B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Provides feature importance for interpretability</a:t>
          </a:r>
        </a:p>
      </dgm:t>
    </dgm:pt>
    <dgm:pt modelId="{791FF1A9-E42D-401F-85E9-1880C17905A5}" type="parTrans" cxnId="{02B90F68-6007-4AE1-97D5-802200A8E2E5}">
      <dgm:prSet/>
      <dgm:spPr/>
      <dgm:t>
        <a:bodyPr/>
        <a:lstStyle/>
        <a:p>
          <a:endParaRPr lang="en-US"/>
        </a:p>
      </dgm:t>
    </dgm:pt>
    <dgm:pt modelId="{28D061B3-FE66-4D11-A840-2ADA24344C2D}" type="sibTrans" cxnId="{02B90F68-6007-4AE1-97D5-802200A8E2E5}">
      <dgm:prSet/>
      <dgm:spPr/>
      <dgm:t>
        <a:bodyPr/>
        <a:lstStyle/>
        <a:p>
          <a:endParaRPr lang="en-US"/>
        </a:p>
      </dgm:t>
    </dgm:pt>
    <dgm:pt modelId="{9AF153C0-B3E8-4F52-A58F-D9AAF698C442}">
      <dgm:prSet custT="1"/>
      <dgm:spPr/>
      <dgm:t>
        <a:bodyPr/>
        <a:lstStyle/>
        <a:p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Inputs (Features):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D8C6829-0A17-4352-B119-3C0AD9188B66}" type="parTrans" cxnId="{A4BE5F60-4029-4C23-810A-FB0D53E094D0}">
      <dgm:prSet/>
      <dgm:spPr/>
      <dgm:t>
        <a:bodyPr/>
        <a:lstStyle/>
        <a:p>
          <a:endParaRPr lang="en-US"/>
        </a:p>
      </dgm:t>
    </dgm:pt>
    <dgm:pt modelId="{CE209D45-D96E-4205-9195-7302B3D5D783}" type="sibTrans" cxnId="{A4BE5F60-4029-4C23-810A-FB0D53E094D0}">
      <dgm:prSet/>
      <dgm:spPr/>
      <dgm:t>
        <a:bodyPr/>
        <a:lstStyle/>
        <a:p>
          <a:endParaRPr lang="en-US"/>
        </a:p>
      </dgm:t>
    </dgm:pt>
    <dgm:pt modelId="{9E77DDEF-B520-4644-A0A9-C708D88E0E8B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Demographics: Age, Gender, Nationality</a:t>
          </a:r>
        </a:p>
      </dgm:t>
    </dgm:pt>
    <dgm:pt modelId="{30F01B93-016F-4970-BFD7-9BB470EAADFD}" type="parTrans" cxnId="{36A741E5-81A6-4C1C-AFE9-2A0B72848BE1}">
      <dgm:prSet/>
      <dgm:spPr/>
      <dgm:t>
        <a:bodyPr/>
        <a:lstStyle/>
        <a:p>
          <a:endParaRPr lang="en-US"/>
        </a:p>
      </dgm:t>
    </dgm:pt>
    <dgm:pt modelId="{250236E0-0D6E-4FD8-8C95-0FCE31F3FF3D}" type="sibTrans" cxnId="{36A741E5-81A6-4C1C-AFE9-2A0B72848BE1}">
      <dgm:prSet/>
      <dgm:spPr/>
      <dgm:t>
        <a:bodyPr/>
        <a:lstStyle/>
        <a:p>
          <a:endParaRPr lang="en-US"/>
        </a:p>
      </dgm:t>
    </dgm:pt>
    <dgm:pt modelId="{03C6771C-BC6F-4B1B-B845-762389D09DCF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Academic performance: Units enrolled, approved, grades</a:t>
          </a:r>
        </a:p>
      </dgm:t>
    </dgm:pt>
    <dgm:pt modelId="{FDB88C15-0010-41A1-8A42-885C328E3021}" type="parTrans" cxnId="{6E452C66-7F59-4F8B-88BA-AB75AD6239AE}">
      <dgm:prSet/>
      <dgm:spPr/>
      <dgm:t>
        <a:bodyPr/>
        <a:lstStyle/>
        <a:p>
          <a:endParaRPr lang="en-US"/>
        </a:p>
      </dgm:t>
    </dgm:pt>
    <dgm:pt modelId="{0050FA87-AE19-427D-BD0B-5B30296D362C}" type="sibTrans" cxnId="{6E452C66-7F59-4F8B-88BA-AB75AD6239AE}">
      <dgm:prSet/>
      <dgm:spPr/>
      <dgm:t>
        <a:bodyPr/>
        <a:lstStyle/>
        <a:p>
          <a:endParaRPr lang="en-US"/>
        </a:p>
      </dgm:t>
    </dgm:pt>
    <dgm:pt modelId="{D124F85A-B354-4541-A62F-A11C5D465E5A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Support indicators: Debtor status, Scholarship, Special needs</a:t>
          </a:r>
        </a:p>
      </dgm:t>
    </dgm:pt>
    <dgm:pt modelId="{4CBF1DFD-E29A-43CE-A689-0FE6001B6B23}" type="parTrans" cxnId="{109C4F93-70E8-4B92-85C7-A4B395221510}">
      <dgm:prSet/>
      <dgm:spPr/>
      <dgm:t>
        <a:bodyPr/>
        <a:lstStyle/>
        <a:p>
          <a:endParaRPr lang="en-US"/>
        </a:p>
      </dgm:t>
    </dgm:pt>
    <dgm:pt modelId="{6AC3A2D4-D322-4EE7-9F4F-DF30360642DA}" type="sibTrans" cxnId="{109C4F93-70E8-4B92-85C7-A4B395221510}">
      <dgm:prSet/>
      <dgm:spPr/>
      <dgm:t>
        <a:bodyPr/>
        <a:lstStyle/>
        <a:p>
          <a:endParaRPr lang="en-US"/>
        </a:p>
      </dgm:t>
    </dgm:pt>
    <dgm:pt modelId="{6423F19D-1BBF-48AB-86FA-0C2CF551780E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Macroeconomic: Unemployment rate, GDP</a:t>
          </a:r>
        </a:p>
      </dgm:t>
    </dgm:pt>
    <dgm:pt modelId="{9840A85D-CAD2-43E1-AA4B-6CC429330031}" type="parTrans" cxnId="{3CEA3C22-4A08-4790-8723-3A4C8CFD6399}">
      <dgm:prSet/>
      <dgm:spPr/>
      <dgm:t>
        <a:bodyPr/>
        <a:lstStyle/>
        <a:p>
          <a:endParaRPr lang="en-US"/>
        </a:p>
      </dgm:t>
    </dgm:pt>
    <dgm:pt modelId="{0C2A4C87-F13F-4C57-9F31-6F5B49FA9BED}" type="sibTrans" cxnId="{3CEA3C22-4A08-4790-8723-3A4C8CFD6399}">
      <dgm:prSet/>
      <dgm:spPr/>
      <dgm:t>
        <a:bodyPr/>
        <a:lstStyle/>
        <a:p>
          <a:endParaRPr lang="en-US"/>
        </a:p>
      </dgm:t>
    </dgm:pt>
    <dgm:pt modelId="{EA5D7B07-A6BA-441A-AE1E-8F2850C73F99}">
      <dgm:prSet custT="1"/>
      <dgm:spPr/>
      <dgm:t>
        <a:bodyPr/>
        <a:lstStyle/>
        <a:p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Output: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C42E42B-B04A-4C1B-AC42-BCA21C1FC8F0}" type="parTrans" cxnId="{5B5EE802-70E2-4063-A6AE-8667E31DB7FD}">
      <dgm:prSet/>
      <dgm:spPr/>
      <dgm:t>
        <a:bodyPr/>
        <a:lstStyle/>
        <a:p>
          <a:endParaRPr lang="en-US"/>
        </a:p>
      </dgm:t>
    </dgm:pt>
    <dgm:pt modelId="{998CC3D8-8158-4675-86B1-EB114B5048FE}" type="sibTrans" cxnId="{5B5EE802-70E2-4063-A6AE-8667E31DB7FD}">
      <dgm:prSet/>
      <dgm:spPr/>
      <dgm:t>
        <a:bodyPr/>
        <a:lstStyle/>
        <a:p>
          <a:endParaRPr lang="en-US"/>
        </a:p>
      </dgm:t>
    </dgm:pt>
    <dgm:pt modelId="{1993971D-3086-4C75-86F3-F84DC5E4CEAE}">
      <dgm:prSet custT="1"/>
      <dgm:spPr/>
      <dgm:t>
        <a:bodyPr/>
        <a:lstStyle/>
        <a:p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How It Works: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7222AFA-25FB-4296-B755-167E22A0E39B}" type="parTrans" cxnId="{C2CDB594-42A5-45E5-9D7D-74087D540E24}">
      <dgm:prSet/>
      <dgm:spPr/>
      <dgm:t>
        <a:bodyPr/>
        <a:lstStyle/>
        <a:p>
          <a:endParaRPr lang="en-US"/>
        </a:p>
      </dgm:t>
    </dgm:pt>
    <dgm:pt modelId="{20A51749-58DA-4EEC-9CFB-F51B904F7694}" type="sibTrans" cxnId="{C2CDB594-42A5-45E5-9D7D-74087D540E24}">
      <dgm:prSet/>
      <dgm:spPr/>
      <dgm:t>
        <a:bodyPr/>
        <a:lstStyle/>
        <a:p>
          <a:endParaRPr lang="en-US"/>
        </a:p>
      </dgm:t>
    </dgm:pt>
    <dgm:pt modelId="{CB4D095E-F2DB-4FB4-991A-B5CE0B72D218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Combines predictions of many decision trees (majority vote)</a:t>
          </a:r>
        </a:p>
      </dgm:t>
    </dgm:pt>
    <dgm:pt modelId="{96927586-80E3-42E4-A0D3-D3BADC90F930}" type="parTrans" cxnId="{928999E7-870E-4B53-AE71-CE6ADBB9D6EA}">
      <dgm:prSet/>
      <dgm:spPr/>
      <dgm:t>
        <a:bodyPr/>
        <a:lstStyle/>
        <a:p>
          <a:endParaRPr lang="en-US"/>
        </a:p>
      </dgm:t>
    </dgm:pt>
    <dgm:pt modelId="{03E730E3-9FE7-4A52-AEF4-453205F11607}" type="sibTrans" cxnId="{928999E7-870E-4B53-AE71-CE6ADBB9D6EA}">
      <dgm:prSet/>
      <dgm:spPr/>
      <dgm:t>
        <a:bodyPr/>
        <a:lstStyle/>
        <a:p>
          <a:endParaRPr lang="en-US"/>
        </a:p>
      </dgm:t>
    </dgm:pt>
    <dgm:pt modelId="{F3F2A32E-A1F7-4615-AA68-334B6A8AC1AC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Improves accuracy and helps explain dropout behavior</a:t>
          </a:r>
        </a:p>
      </dgm:t>
    </dgm:pt>
    <dgm:pt modelId="{A5A576E3-A776-4757-9D42-12F4C30F7FD3}" type="parTrans" cxnId="{97B555AE-E91E-4E22-ABA5-1AC215E5C647}">
      <dgm:prSet/>
      <dgm:spPr/>
      <dgm:t>
        <a:bodyPr/>
        <a:lstStyle/>
        <a:p>
          <a:endParaRPr lang="en-US"/>
        </a:p>
      </dgm:t>
    </dgm:pt>
    <dgm:pt modelId="{9126A136-2BF7-4BA5-A539-D4BB541927CF}" type="sibTrans" cxnId="{97B555AE-E91E-4E22-ABA5-1AC215E5C647}">
      <dgm:prSet/>
      <dgm:spPr/>
      <dgm:t>
        <a:bodyPr/>
        <a:lstStyle/>
        <a:p>
          <a:endParaRPr lang="en-US"/>
        </a:p>
      </dgm:t>
    </dgm:pt>
    <dgm:pt modelId="{9EEE17ED-05D6-40A4-94A6-147753B8107D}">
      <dgm:prSet custT="1"/>
      <dgm:spPr/>
      <dgm:t>
        <a:bodyPr/>
        <a:lstStyle/>
        <a:p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Model Performance: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B502831-9539-40DE-971E-7AB3DEF558D5}" type="parTrans" cxnId="{778413AA-EDCF-4259-BB50-0A5355FF9DEF}">
      <dgm:prSet/>
      <dgm:spPr/>
      <dgm:t>
        <a:bodyPr/>
        <a:lstStyle/>
        <a:p>
          <a:endParaRPr lang="en-US"/>
        </a:p>
      </dgm:t>
    </dgm:pt>
    <dgm:pt modelId="{4B4990AB-8763-4320-A5D5-CB6FCF87F90D}" type="sibTrans" cxnId="{778413AA-EDCF-4259-BB50-0A5355FF9DEF}">
      <dgm:prSet/>
      <dgm:spPr/>
      <dgm:t>
        <a:bodyPr/>
        <a:lstStyle/>
        <a:p>
          <a:endParaRPr lang="en-US"/>
        </a:p>
      </dgm:t>
    </dgm:pt>
    <dgm:pt modelId="{A34E86B7-0FF1-409B-A8CA-0D3E4047BF64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Accuracy: 78.03%</a:t>
          </a:r>
        </a:p>
      </dgm:t>
    </dgm:pt>
    <dgm:pt modelId="{CEAB8F91-F450-49AF-902D-1E0B66E49D07}" type="parTrans" cxnId="{1518363D-AC27-453F-8905-2E1C0D70600F}">
      <dgm:prSet/>
      <dgm:spPr/>
      <dgm:t>
        <a:bodyPr/>
        <a:lstStyle/>
        <a:p>
          <a:endParaRPr lang="en-US"/>
        </a:p>
      </dgm:t>
    </dgm:pt>
    <dgm:pt modelId="{84A4B279-9687-4281-BC70-D100BC180C7D}" type="sibTrans" cxnId="{1518363D-AC27-453F-8905-2E1C0D70600F}">
      <dgm:prSet/>
      <dgm:spPr/>
      <dgm:t>
        <a:bodyPr/>
        <a:lstStyle/>
        <a:p>
          <a:endParaRPr lang="en-US"/>
        </a:p>
      </dgm:t>
    </dgm:pt>
    <dgm:pt modelId="{4D02D38E-A9D5-4309-BF6E-3E1CA025E11E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Sensitivity:</a:t>
          </a:r>
        </a:p>
      </dgm:t>
    </dgm:pt>
    <dgm:pt modelId="{7D5DC242-E62B-4482-9C0C-736006EE2B7A}" type="parTrans" cxnId="{E00DC770-92D5-425A-AD9B-8B2F02767123}">
      <dgm:prSet/>
      <dgm:spPr/>
      <dgm:t>
        <a:bodyPr/>
        <a:lstStyle/>
        <a:p>
          <a:endParaRPr lang="en-US"/>
        </a:p>
      </dgm:t>
    </dgm:pt>
    <dgm:pt modelId="{BA0338AA-C996-4873-9CEF-55323534DAEC}" type="sibTrans" cxnId="{E00DC770-92D5-425A-AD9B-8B2F02767123}">
      <dgm:prSet/>
      <dgm:spPr/>
      <dgm:t>
        <a:bodyPr/>
        <a:lstStyle/>
        <a:p>
          <a:endParaRPr lang="en-US"/>
        </a:p>
      </dgm:t>
    </dgm:pt>
    <dgm:pt modelId="{E2997474-7BAA-4909-B96B-0C997A69C8A7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Dropout: 75.7%</a:t>
          </a:r>
        </a:p>
      </dgm:t>
    </dgm:pt>
    <dgm:pt modelId="{B5FE8F77-DB86-4C49-9212-50B5465DE91F}" type="parTrans" cxnId="{EA04FE6C-F5A7-4CB8-B596-D44263BE70C2}">
      <dgm:prSet/>
      <dgm:spPr/>
      <dgm:t>
        <a:bodyPr/>
        <a:lstStyle/>
        <a:p>
          <a:endParaRPr lang="en-US"/>
        </a:p>
      </dgm:t>
    </dgm:pt>
    <dgm:pt modelId="{8657F030-178C-46DB-9E90-F81E13E64799}" type="sibTrans" cxnId="{EA04FE6C-F5A7-4CB8-B596-D44263BE70C2}">
      <dgm:prSet/>
      <dgm:spPr/>
      <dgm:t>
        <a:bodyPr/>
        <a:lstStyle/>
        <a:p>
          <a:endParaRPr lang="en-US"/>
        </a:p>
      </dgm:t>
    </dgm:pt>
    <dgm:pt modelId="{04F0FC07-B136-4971-A4B3-49FA5719B526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Enrolled: 70.6%</a:t>
          </a:r>
        </a:p>
      </dgm:t>
    </dgm:pt>
    <dgm:pt modelId="{0D567450-5486-4E2A-8B1D-35E70617CC9B}" type="parTrans" cxnId="{75D2BDD3-434F-491A-B03A-3A226430981E}">
      <dgm:prSet/>
      <dgm:spPr/>
      <dgm:t>
        <a:bodyPr/>
        <a:lstStyle/>
        <a:p>
          <a:endParaRPr lang="en-US"/>
        </a:p>
      </dgm:t>
    </dgm:pt>
    <dgm:pt modelId="{CAC4C927-0FEE-4CDD-98AC-A796DCC80F6C}" type="sibTrans" cxnId="{75D2BDD3-434F-491A-B03A-3A226430981E}">
      <dgm:prSet/>
      <dgm:spPr/>
      <dgm:t>
        <a:bodyPr/>
        <a:lstStyle/>
        <a:p>
          <a:endParaRPr lang="en-US"/>
        </a:p>
      </dgm:t>
    </dgm:pt>
    <dgm:pt modelId="{0D70158A-85E3-4623-AA87-C1391CAE6D6B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Graduate: 88.9%</a:t>
          </a:r>
        </a:p>
      </dgm:t>
    </dgm:pt>
    <dgm:pt modelId="{71101B85-FDBF-4270-9CF5-51AD4B98BF3C}" type="parTrans" cxnId="{44F0FE02-E0C1-410C-9863-EDF0C7EB78AD}">
      <dgm:prSet/>
      <dgm:spPr/>
      <dgm:t>
        <a:bodyPr/>
        <a:lstStyle/>
        <a:p>
          <a:endParaRPr lang="en-US"/>
        </a:p>
      </dgm:t>
    </dgm:pt>
    <dgm:pt modelId="{73C46D78-ECA5-487F-871B-1441CEC355B9}" type="sibTrans" cxnId="{44F0FE02-E0C1-410C-9863-EDF0C7EB78AD}">
      <dgm:prSet/>
      <dgm:spPr/>
      <dgm:t>
        <a:bodyPr/>
        <a:lstStyle/>
        <a:p>
          <a:endParaRPr lang="en-US"/>
        </a:p>
      </dgm:t>
    </dgm:pt>
    <dgm:pt modelId="{67017135-8A45-4F0B-8BD5-821CAEA4162F}">
      <dgm:prSet custT="1"/>
      <dgm:spPr/>
      <dgm:t>
        <a:bodyPr/>
        <a:lstStyle/>
        <a:p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Main Takeaway: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96576E2-37DA-4258-B511-52484C89BECC}" type="parTrans" cxnId="{450B0491-C3FD-4B12-B5E3-3BA39D4BD75C}">
      <dgm:prSet/>
      <dgm:spPr/>
      <dgm:t>
        <a:bodyPr/>
        <a:lstStyle/>
        <a:p>
          <a:endParaRPr lang="en-US"/>
        </a:p>
      </dgm:t>
    </dgm:pt>
    <dgm:pt modelId="{C5DC902F-2907-40D3-8994-38E138BD090E}" type="sibTrans" cxnId="{450B0491-C3FD-4B12-B5E3-3BA39D4BD75C}">
      <dgm:prSet/>
      <dgm:spPr/>
      <dgm:t>
        <a:bodyPr/>
        <a:lstStyle/>
        <a:p>
          <a:endParaRPr lang="en-US"/>
        </a:p>
      </dgm:t>
    </dgm:pt>
    <dgm:pt modelId="{B269D9CF-C385-4A1F-A1A3-FBE80EA4A9ED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Strong predictive and interpretive power</a:t>
          </a:r>
        </a:p>
      </dgm:t>
    </dgm:pt>
    <dgm:pt modelId="{2A25F088-04F3-4D3A-B665-D585C0A4AE80}" type="parTrans" cxnId="{F60665B9-1713-4A78-BE51-6DB65C94293E}">
      <dgm:prSet/>
      <dgm:spPr/>
      <dgm:t>
        <a:bodyPr/>
        <a:lstStyle/>
        <a:p>
          <a:endParaRPr lang="en-US"/>
        </a:p>
      </dgm:t>
    </dgm:pt>
    <dgm:pt modelId="{DF9CAA2A-7B50-4D41-87FA-B2D3307A8046}" type="sibTrans" cxnId="{F60665B9-1713-4A78-BE51-6DB65C94293E}">
      <dgm:prSet/>
      <dgm:spPr/>
      <dgm:t>
        <a:bodyPr/>
        <a:lstStyle/>
        <a:p>
          <a:endParaRPr lang="en-US"/>
        </a:p>
      </dgm:t>
    </dgm:pt>
    <dgm:pt modelId="{1E608EE6-50E3-413F-A6A7-07F2BC5D99FB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Helps universities proactively support at-risk students</a:t>
          </a:r>
        </a:p>
      </dgm:t>
    </dgm:pt>
    <dgm:pt modelId="{E6792FB6-8121-4A47-8CEC-E9A30A0CB773}" type="parTrans" cxnId="{83CDEC07-9A15-4336-B0D8-78E474AF9916}">
      <dgm:prSet/>
      <dgm:spPr/>
      <dgm:t>
        <a:bodyPr/>
        <a:lstStyle/>
        <a:p>
          <a:endParaRPr lang="en-US"/>
        </a:p>
      </dgm:t>
    </dgm:pt>
    <dgm:pt modelId="{77B3BFB9-1609-4D3A-91A4-FA2803A7BEA8}" type="sibTrans" cxnId="{83CDEC07-9A15-4336-B0D8-78E474AF9916}">
      <dgm:prSet/>
      <dgm:spPr/>
      <dgm:t>
        <a:bodyPr/>
        <a:lstStyle/>
        <a:p>
          <a:endParaRPr lang="en-US"/>
        </a:p>
      </dgm:t>
    </dgm:pt>
    <dgm:pt modelId="{913D3477-EBBF-4A22-B5A2-2A273015E855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Student status (Dropout, Enrolled, Graduate)</a:t>
          </a:r>
        </a:p>
      </dgm:t>
    </dgm:pt>
    <dgm:pt modelId="{9969BFAA-86B1-4F17-9D4B-7D3CEBBAD3A2}" type="parTrans" cxnId="{4318716A-4DD3-4054-950D-34D975BE364A}">
      <dgm:prSet/>
      <dgm:spPr/>
      <dgm:t>
        <a:bodyPr/>
        <a:lstStyle/>
        <a:p>
          <a:endParaRPr lang="en-US"/>
        </a:p>
      </dgm:t>
    </dgm:pt>
    <dgm:pt modelId="{56A3A26E-F1FF-4546-9F4B-0535A7F35599}" type="sibTrans" cxnId="{4318716A-4DD3-4054-950D-34D975BE364A}">
      <dgm:prSet/>
      <dgm:spPr/>
      <dgm:t>
        <a:bodyPr/>
        <a:lstStyle/>
        <a:p>
          <a:endParaRPr lang="en-US"/>
        </a:p>
      </dgm:t>
    </dgm:pt>
    <dgm:pt modelId="{F9704EC5-0595-4A69-BE12-94157E02DC64}">
      <dgm:prSet custT="1"/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1600" b="1" dirty="0">
              <a:latin typeface="Times New Roman" panose="02020603050405020304" pitchFamily="18" charset="0"/>
              <a:cs typeface="Times New Roman" panose="02020603050405020304" pitchFamily="18" charset="0"/>
            </a:rPr>
            <a:t>Random Forest</a:t>
          </a:r>
          <a:endParaRPr lang="en-US" sz="1600" dirty="0"/>
        </a:p>
      </dgm:t>
    </dgm:pt>
    <dgm:pt modelId="{A72081E1-9B53-40E3-93FB-AF585F0BDE45}" type="parTrans" cxnId="{39F7168F-3F9A-421E-AF1A-4936CC10915C}">
      <dgm:prSet/>
      <dgm:spPr/>
      <dgm:t>
        <a:bodyPr/>
        <a:lstStyle/>
        <a:p>
          <a:endParaRPr lang="en-US"/>
        </a:p>
      </dgm:t>
    </dgm:pt>
    <dgm:pt modelId="{E67C69FA-BC39-424A-8547-2C777742BA24}" type="sibTrans" cxnId="{39F7168F-3F9A-421E-AF1A-4936CC10915C}">
      <dgm:prSet/>
      <dgm:spPr/>
      <dgm:t>
        <a:bodyPr/>
        <a:lstStyle/>
        <a:p>
          <a:endParaRPr lang="en-US"/>
        </a:p>
      </dgm:t>
    </dgm:pt>
    <dgm:pt modelId="{7D0F0112-3FB7-4DC0-B3B6-1DA99BC129F6}" type="pres">
      <dgm:prSet presAssocID="{0738CD46-5842-4BF9-8219-80BD4E1E1F2E}" presName="linearFlow" presStyleCnt="0">
        <dgm:presLayoutVars>
          <dgm:dir/>
          <dgm:animLvl val="lvl"/>
          <dgm:resizeHandles val="exact"/>
        </dgm:presLayoutVars>
      </dgm:prSet>
      <dgm:spPr/>
    </dgm:pt>
    <dgm:pt modelId="{C2F16A46-3281-4C3E-AC19-9280901FFCA4}" type="pres">
      <dgm:prSet presAssocID="{3CF4D4D8-AAB6-4A01-859B-0322C34A1A0D}" presName="composite" presStyleCnt="0"/>
      <dgm:spPr/>
    </dgm:pt>
    <dgm:pt modelId="{8256886B-4008-4FFF-9771-60C0DD0B12C6}" type="pres">
      <dgm:prSet presAssocID="{3CF4D4D8-AAB6-4A01-859B-0322C34A1A0D}" presName="parentText" presStyleLbl="alignNode1" presStyleIdx="0" presStyleCnt="7" custLinFactNeighborX="44065" custLinFactNeighborY="2056">
        <dgm:presLayoutVars>
          <dgm:chMax val="1"/>
          <dgm:bulletEnabled val="1"/>
        </dgm:presLayoutVars>
      </dgm:prSet>
      <dgm:spPr/>
    </dgm:pt>
    <dgm:pt modelId="{C97343AF-EBB2-49C3-BEA7-A569B5BC5251}" type="pres">
      <dgm:prSet presAssocID="{3CF4D4D8-AAB6-4A01-859B-0322C34A1A0D}" presName="descendantText" presStyleLbl="alignAcc1" presStyleIdx="0" presStyleCnt="7" custScaleX="73772" custScaleY="100000" custLinFactNeighborX="1273" custLinFactNeighborY="10749">
        <dgm:presLayoutVars>
          <dgm:bulletEnabled val="1"/>
        </dgm:presLayoutVars>
      </dgm:prSet>
      <dgm:spPr/>
    </dgm:pt>
    <dgm:pt modelId="{4CAB6E84-4ACE-4B76-B437-501D4DB942B5}" type="pres">
      <dgm:prSet presAssocID="{973684EA-A0BF-48C9-BF30-334FFFE93D50}" presName="sp" presStyleCnt="0"/>
      <dgm:spPr/>
    </dgm:pt>
    <dgm:pt modelId="{143FD20A-A769-4694-8D24-F3847D668011}" type="pres">
      <dgm:prSet presAssocID="{0D8CDA0F-979E-4887-A50A-CE33F563B782}" presName="composite" presStyleCnt="0"/>
      <dgm:spPr/>
    </dgm:pt>
    <dgm:pt modelId="{5C5735BD-29C7-4E8A-AFD2-D9A9608254CD}" type="pres">
      <dgm:prSet presAssocID="{0D8CDA0F-979E-4887-A50A-CE33F563B782}" presName="parentText" presStyleLbl="alignNode1" presStyleIdx="1" presStyleCnt="7" custScaleX="138420" custScaleY="110374" custLinFactNeighborX="7344" custLinFactNeighborY="4113">
        <dgm:presLayoutVars>
          <dgm:chMax val="1"/>
          <dgm:bulletEnabled val="1"/>
        </dgm:presLayoutVars>
      </dgm:prSet>
      <dgm:spPr/>
    </dgm:pt>
    <dgm:pt modelId="{110A5B74-8E80-4F25-9763-FD7A18C6D8C2}" type="pres">
      <dgm:prSet presAssocID="{0D8CDA0F-979E-4887-A50A-CE33F563B782}" presName="descendantText" presStyleLbl="alignAcc1" presStyleIdx="1" presStyleCnt="7" custScaleX="68579" custScaleY="108005" custLinFactNeighborX="-10915" custLinFactNeighborY="9491">
        <dgm:presLayoutVars>
          <dgm:bulletEnabled val="1"/>
        </dgm:presLayoutVars>
      </dgm:prSet>
      <dgm:spPr/>
    </dgm:pt>
    <dgm:pt modelId="{28B4B219-D8CF-4E72-8B56-C99568EA2B4A}" type="pres">
      <dgm:prSet presAssocID="{B1F3EAC6-419A-41A0-99F8-436560E274FE}" presName="sp" presStyleCnt="0"/>
      <dgm:spPr/>
    </dgm:pt>
    <dgm:pt modelId="{E145437D-EFF5-4ADF-B70C-008F45BA0134}" type="pres">
      <dgm:prSet presAssocID="{9AF153C0-B3E8-4F52-A58F-D9AAF698C442}" presName="composite" presStyleCnt="0"/>
      <dgm:spPr/>
    </dgm:pt>
    <dgm:pt modelId="{E6780E8E-B558-4E36-8121-98A788FCA427}" type="pres">
      <dgm:prSet presAssocID="{9AF153C0-B3E8-4F52-A58F-D9AAF698C442}" presName="parentText" presStyleLbl="alignNode1" presStyleIdx="2" presStyleCnt="7" custScaleX="135841" custScaleY="107568" custLinFactNeighborX="8813" custLinFactNeighborY="5077">
        <dgm:presLayoutVars>
          <dgm:chMax val="1"/>
          <dgm:bulletEnabled val="1"/>
        </dgm:presLayoutVars>
      </dgm:prSet>
      <dgm:spPr/>
    </dgm:pt>
    <dgm:pt modelId="{8A73F408-3585-4C05-B973-D3512F66B39A}" type="pres">
      <dgm:prSet presAssocID="{9AF153C0-B3E8-4F52-A58F-D9AAF698C442}" presName="descendantText" presStyleLbl="alignAcc1" presStyleIdx="2" presStyleCnt="7" custScaleX="79473" custScaleY="150367" custLinFactNeighborX="-7791" custLinFactNeighborY="13554">
        <dgm:presLayoutVars>
          <dgm:bulletEnabled val="1"/>
        </dgm:presLayoutVars>
      </dgm:prSet>
      <dgm:spPr/>
    </dgm:pt>
    <dgm:pt modelId="{47A3C75B-A3B8-4131-8114-6BF74A5A1527}" type="pres">
      <dgm:prSet presAssocID="{CE209D45-D96E-4205-9195-7302B3D5D783}" presName="sp" presStyleCnt="0"/>
      <dgm:spPr/>
    </dgm:pt>
    <dgm:pt modelId="{A8DFA030-0C2E-43C4-83D9-1044B9B25E42}" type="pres">
      <dgm:prSet presAssocID="{EA5D7B07-A6BA-441A-AE1E-8F2850C73F99}" presName="composite" presStyleCnt="0"/>
      <dgm:spPr/>
    </dgm:pt>
    <dgm:pt modelId="{8E9BFA64-E8C0-422D-A0E6-3D6B32FC50B9}" type="pres">
      <dgm:prSet presAssocID="{EA5D7B07-A6BA-441A-AE1E-8F2850C73F99}" presName="parentText" presStyleLbl="alignNode1" presStyleIdx="3" presStyleCnt="7" custLinFactNeighborX="29376" custLinFactNeighborY="2056">
        <dgm:presLayoutVars>
          <dgm:chMax val="1"/>
          <dgm:bulletEnabled val="1"/>
        </dgm:presLayoutVars>
      </dgm:prSet>
      <dgm:spPr/>
    </dgm:pt>
    <dgm:pt modelId="{374583CE-967E-4E75-A7B6-EB2AB5DBDF57}" type="pres">
      <dgm:prSet presAssocID="{EA5D7B07-A6BA-441A-AE1E-8F2850C73F99}" presName="descendantText" presStyleLbl="alignAcc1" presStyleIdx="3" presStyleCnt="7" custScaleX="70376" custScaleY="76049" custLinFactNeighborX="-10816" custLinFactNeighborY="7442">
        <dgm:presLayoutVars>
          <dgm:bulletEnabled val="1"/>
        </dgm:presLayoutVars>
      </dgm:prSet>
      <dgm:spPr/>
    </dgm:pt>
    <dgm:pt modelId="{4C69EECE-75C3-40A8-BF6A-2645D8D3EADB}" type="pres">
      <dgm:prSet presAssocID="{998CC3D8-8158-4675-86B1-EB114B5048FE}" presName="sp" presStyleCnt="0"/>
      <dgm:spPr/>
    </dgm:pt>
    <dgm:pt modelId="{A54A0DC1-5802-487E-B0C5-0B29B5E7AFDD}" type="pres">
      <dgm:prSet presAssocID="{1993971D-3086-4C75-86F3-F84DC5E4CEAE}" presName="composite" presStyleCnt="0"/>
      <dgm:spPr/>
    </dgm:pt>
    <dgm:pt modelId="{68247EE7-512B-4524-8F02-0C45AE3A0858}" type="pres">
      <dgm:prSet presAssocID="{1993971D-3086-4C75-86F3-F84DC5E4CEAE}" presName="parentText" presStyleLbl="alignNode1" presStyleIdx="4" presStyleCnt="7" custLinFactNeighborX="39658" custLinFactNeighborY="7783">
        <dgm:presLayoutVars>
          <dgm:chMax val="1"/>
          <dgm:bulletEnabled val="1"/>
        </dgm:presLayoutVars>
      </dgm:prSet>
      <dgm:spPr/>
    </dgm:pt>
    <dgm:pt modelId="{C42BEA1C-5D1E-469D-A5FF-1507B203DEAF}" type="pres">
      <dgm:prSet presAssocID="{1993971D-3086-4C75-86F3-F84DC5E4CEAE}" presName="descendantText" presStyleLbl="alignAcc1" presStyleIdx="4" presStyleCnt="7" custScaleX="79082" custScaleY="80215" custLinFactNeighborX="-6412" custLinFactNeighborY="-1210">
        <dgm:presLayoutVars>
          <dgm:bulletEnabled val="1"/>
        </dgm:presLayoutVars>
      </dgm:prSet>
      <dgm:spPr/>
    </dgm:pt>
    <dgm:pt modelId="{440D2BA7-A076-479D-A808-8328DA7A4291}" type="pres">
      <dgm:prSet presAssocID="{20A51749-58DA-4EEC-9CFB-F51B904F7694}" presName="sp" presStyleCnt="0"/>
      <dgm:spPr/>
    </dgm:pt>
    <dgm:pt modelId="{69A3F46A-E21A-4556-BCE0-F1E70D378B90}" type="pres">
      <dgm:prSet presAssocID="{9EEE17ED-05D6-40A4-94A6-147753B8107D}" presName="composite" presStyleCnt="0"/>
      <dgm:spPr/>
    </dgm:pt>
    <dgm:pt modelId="{3397EDCF-7EF3-4D33-88E7-E9BE59C8DFC8}" type="pres">
      <dgm:prSet presAssocID="{9EEE17ED-05D6-40A4-94A6-147753B8107D}" presName="parentText" presStyleLbl="alignNode1" presStyleIdx="5" presStyleCnt="7" custScaleX="188597" custScaleY="109786" custLinFactNeighborX="-4029" custLinFactNeighborY="-4937">
        <dgm:presLayoutVars>
          <dgm:chMax val="1"/>
          <dgm:bulletEnabled val="1"/>
        </dgm:presLayoutVars>
      </dgm:prSet>
      <dgm:spPr/>
    </dgm:pt>
    <dgm:pt modelId="{F6E2CA97-A3A2-40FC-B85C-237EAB74E9D6}" type="pres">
      <dgm:prSet presAssocID="{9EEE17ED-05D6-40A4-94A6-147753B8107D}" presName="descendantText" presStyleLbl="alignAcc1" presStyleIdx="5" presStyleCnt="7" custScaleX="47895" custScaleY="188913" custLinFactNeighborX="-19601" custLinFactNeighborY="-4745">
        <dgm:presLayoutVars>
          <dgm:bulletEnabled val="1"/>
        </dgm:presLayoutVars>
      </dgm:prSet>
      <dgm:spPr/>
    </dgm:pt>
    <dgm:pt modelId="{7EF51616-C1EA-4880-AA49-D190235B0E56}" type="pres">
      <dgm:prSet presAssocID="{4B4990AB-8763-4320-A5D5-CB6FCF87F90D}" presName="sp" presStyleCnt="0"/>
      <dgm:spPr/>
    </dgm:pt>
    <dgm:pt modelId="{8A73603B-33A2-4752-A574-6211020AF1D0}" type="pres">
      <dgm:prSet presAssocID="{67017135-8A45-4F0B-8BD5-821CAEA4162F}" presName="composite" presStyleCnt="0"/>
      <dgm:spPr/>
    </dgm:pt>
    <dgm:pt modelId="{1E3712AB-49B0-4F4E-A599-805CF48A229B}" type="pres">
      <dgm:prSet presAssocID="{67017135-8A45-4F0B-8BD5-821CAEA4162F}" presName="parentText" presStyleLbl="alignNode1" presStyleIdx="6" presStyleCnt="7" custScaleX="133118" custLinFactNeighborX="-4029" custLinFactNeighborY="-2336">
        <dgm:presLayoutVars>
          <dgm:chMax val="1"/>
          <dgm:bulletEnabled val="1"/>
        </dgm:presLayoutVars>
      </dgm:prSet>
      <dgm:spPr/>
    </dgm:pt>
    <dgm:pt modelId="{C2A89D82-763D-4B54-A59C-3C66EB43C739}" type="pres">
      <dgm:prSet presAssocID="{67017135-8A45-4F0B-8BD5-821CAEA4162F}" presName="descendantText" presStyleLbl="alignAcc1" presStyleIdx="6" presStyleCnt="7" custScaleX="70744" custScaleY="75528" custLinFactNeighborX="-11721" custLinFactNeighborY="-2836">
        <dgm:presLayoutVars>
          <dgm:bulletEnabled val="1"/>
        </dgm:presLayoutVars>
      </dgm:prSet>
      <dgm:spPr/>
    </dgm:pt>
  </dgm:ptLst>
  <dgm:cxnLst>
    <dgm:cxn modelId="{5B5EE802-70E2-4063-A6AE-8667E31DB7FD}" srcId="{0738CD46-5842-4BF9-8219-80BD4E1E1F2E}" destId="{EA5D7B07-A6BA-441A-AE1E-8F2850C73F99}" srcOrd="3" destOrd="0" parTransId="{DC42E42B-B04A-4C1B-AC42-BCA21C1FC8F0}" sibTransId="{998CC3D8-8158-4675-86B1-EB114B5048FE}"/>
    <dgm:cxn modelId="{44F0FE02-E0C1-410C-9863-EDF0C7EB78AD}" srcId="{4D02D38E-A9D5-4309-BF6E-3E1CA025E11E}" destId="{0D70158A-85E3-4623-AA87-C1391CAE6D6B}" srcOrd="2" destOrd="0" parTransId="{71101B85-FDBF-4270-9CF5-51AD4B98BF3C}" sibTransId="{73C46D78-ECA5-487F-871B-1441CEC355B9}"/>
    <dgm:cxn modelId="{83CDEC07-9A15-4336-B0D8-78E474AF9916}" srcId="{67017135-8A45-4F0B-8BD5-821CAEA4162F}" destId="{1E608EE6-50E3-413F-A6A7-07F2BC5D99FB}" srcOrd="1" destOrd="0" parTransId="{E6792FB6-8121-4A47-8CEC-E9A30A0CB773}" sibTransId="{77B3BFB9-1609-4D3A-91A4-FA2803A7BEA8}"/>
    <dgm:cxn modelId="{AFC26317-4944-4819-9B4C-C30DD81C0B1B}" srcId="{0D8CDA0F-979E-4887-A50A-CE33F563B782}" destId="{D3F6E0B1-F0D6-431E-A931-E186DC3723DC}" srcOrd="1" destOrd="0" parTransId="{0BE90E7F-0787-4C60-9CF7-AE16E7A94E19}" sibTransId="{B84ED5DA-B377-4D17-AE0C-AD113FADFF23}"/>
    <dgm:cxn modelId="{3CEA3C22-4A08-4790-8723-3A4C8CFD6399}" srcId="{9AF153C0-B3E8-4F52-A58F-D9AAF698C442}" destId="{6423F19D-1BBF-48AB-86FA-0C2CF551780E}" srcOrd="3" destOrd="0" parTransId="{9840A85D-CAD2-43E1-AA4B-6CC429330031}" sibTransId="{0C2A4C87-F13F-4C57-9F31-6F5B49FA9BED}"/>
    <dgm:cxn modelId="{33BF8D26-F4D3-49C5-9112-51FF0E2AEB05}" type="presOf" srcId="{1993971D-3086-4C75-86F3-F84DC5E4CEAE}" destId="{68247EE7-512B-4524-8F02-0C45AE3A0858}" srcOrd="0" destOrd="0" presId="urn:microsoft.com/office/officeart/2005/8/layout/chevron2"/>
    <dgm:cxn modelId="{7DDBC22F-8C14-48A4-887A-26A31DA7E0B7}" type="presOf" srcId="{67017135-8A45-4F0B-8BD5-821CAEA4162F}" destId="{1E3712AB-49B0-4F4E-A599-805CF48A229B}" srcOrd="0" destOrd="0" presId="urn:microsoft.com/office/officeart/2005/8/layout/chevron2"/>
    <dgm:cxn modelId="{0178CD38-230F-4B8E-9496-C8CFDFA80EA9}" type="presOf" srcId="{F3F2A32E-A1F7-4615-AA68-334B6A8AC1AC}" destId="{C42BEA1C-5D1E-469D-A5FF-1507B203DEAF}" srcOrd="0" destOrd="1" presId="urn:microsoft.com/office/officeart/2005/8/layout/chevron2"/>
    <dgm:cxn modelId="{1518363D-AC27-453F-8905-2E1C0D70600F}" srcId="{9EEE17ED-05D6-40A4-94A6-147753B8107D}" destId="{A34E86B7-0FF1-409B-A8CA-0D3E4047BF64}" srcOrd="0" destOrd="0" parTransId="{CEAB8F91-F450-49AF-902D-1E0B66E49D07}" sibTransId="{84A4B279-9687-4281-BC70-D100BC180C7D}"/>
    <dgm:cxn modelId="{E927F65C-4662-49F8-8696-1CD28098B9A3}" type="presOf" srcId="{0D8CDA0F-979E-4887-A50A-CE33F563B782}" destId="{5C5735BD-29C7-4E8A-AFD2-D9A9608254CD}" srcOrd="0" destOrd="0" presId="urn:microsoft.com/office/officeart/2005/8/layout/chevron2"/>
    <dgm:cxn modelId="{A4BE5F60-4029-4C23-810A-FB0D53E094D0}" srcId="{0738CD46-5842-4BF9-8219-80BD4E1E1F2E}" destId="{9AF153C0-B3E8-4F52-A58F-D9AAF698C442}" srcOrd="2" destOrd="0" parTransId="{6D8C6829-0A17-4352-B119-3C0AD9188B66}" sibTransId="{CE209D45-D96E-4205-9195-7302B3D5D783}"/>
    <dgm:cxn modelId="{7357FD41-2401-4923-A5F8-606EABD4AA42}" type="presOf" srcId="{E2997474-7BAA-4909-B96B-0C997A69C8A7}" destId="{F6E2CA97-A3A2-40FC-B85C-237EAB74E9D6}" srcOrd="0" destOrd="2" presId="urn:microsoft.com/office/officeart/2005/8/layout/chevron2"/>
    <dgm:cxn modelId="{FD33E543-A472-49DA-BE5C-FBF8A9379B3E}" type="presOf" srcId="{0D70158A-85E3-4623-AA87-C1391CAE6D6B}" destId="{F6E2CA97-A3A2-40FC-B85C-237EAB74E9D6}" srcOrd="0" destOrd="4" presId="urn:microsoft.com/office/officeart/2005/8/layout/chevron2"/>
    <dgm:cxn modelId="{6E452C66-7F59-4F8B-88BA-AB75AD6239AE}" srcId="{9AF153C0-B3E8-4F52-A58F-D9AAF698C442}" destId="{03C6771C-BC6F-4B1B-B845-762389D09DCF}" srcOrd="1" destOrd="0" parTransId="{FDB88C15-0010-41A1-8A42-885C328E3021}" sibTransId="{0050FA87-AE19-427D-BD0B-5B30296D362C}"/>
    <dgm:cxn modelId="{D3EA6D46-6E1A-41F9-A279-5A5C91C5D3BA}" type="presOf" srcId="{4D02D38E-A9D5-4309-BF6E-3E1CA025E11E}" destId="{F6E2CA97-A3A2-40FC-B85C-237EAB74E9D6}" srcOrd="0" destOrd="1" presId="urn:microsoft.com/office/officeart/2005/8/layout/chevron2"/>
    <dgm:cxn modelId="{02B90F68-6007-4AE1-97D5-802200A8E2E5}" srcId="{0D8CDA0F-979E-4887-A50A-CE33F563B782}" destId="{E49323E2-1034-4775-AE1C-7BE07D19E87B}" srcOrd="2" destOrd="0" parTransId="{791FF1A9-E42D-401F-85E9-1880C17905A5}" sibTransId="{28D061B3-FE66-4D11-A840-2ADA24344C2D}"/>
    <dgm:cxn modelId="{62F77968-B57B-4303-BDFC-3E1506C495F0}" srcId="{0738CD46-5842-4BF9-8219-80BD4E1E1F2E}" destId="{3CF4D4D8-AAB6-4A01-859B-0322C34A1A0D}" srcOrd="0" destOrd="0" parTransId="{2B65289B-DC5C-4EC5-80AD-E0BB7E796FE2}" sibTransId="{973684EA-A0BF-48C9-BF30-334FFFE93D50}"/>
    <dgm:cxn modelId="{ADA2DB48-ACE1-40AE-BBC1-ADC96E1D0A43}" type="presOf" srcId="{6423F19D-1BBF-48AB-86FA-0C2CF551780E}" destId="{8A73F408-3585-4C05-B973-D3512F66B39A}" srcOrd="0" destOrd="3" presId="urn:microsoft.com/office/officeart/2005/8/layout/chevron2"/>
    <dgm:cxn modelId="{4318716A-4DD3-4054-950D-34D975BE364A}" srcId="{EA5D7B07-A6BA-441A-AE1E-8F2850C73F99}" destId="{913D3477-EBBF-4A22-B5A2-2A273015E855}" srcOrd="0" destOrd="0" parTransId="{9969BFAA-86B1-4F17-9D4B-7D3CEBBAD3A2}" sibTransId="{56A3A26E-F1FF-4546-9F4B-0535A7F35599}"/>
    <dgm:cxn modelId="{EA04FE6C-F5A7-4CB8-B596-D44263BE70C2}" srcId="{4D02D38E-A9D5-4309-BF6E-3E1CA025E11E}" destId="{E2997474-7BAA-4909-B96B-0C997A69C8A7}" srcOrd="0" destOrd="0" parTransId="{B5FE8F77-DB86-4C49-9212-50B5465DE91F}" sibTransId="{8657F030-178C-46DB-9E90-F81E13E64799}"/>
    <dgm:cxn modelId="{83E0B24E-FA4E-43A3-B740-88AD84936C26}" type="presOf" srcId="{087CEF24-8C27-4DBB-B9AD-6A7B28B89C0A}" destId="{110A5B74-8E80-4F25-9763-FD7A18C6D8C2}" srcOrd="0" destOrd="0" presId="urn:microsoft.com/office/officeart/2005/8/layout/chevron2"/>
    <dgm:cxn modelId="{6C514D50-3EFA-49F8-ADA2-6EF5C0AAFCC5}" type="presOf" srcId="{04F0FC07-B136-4971-A4B3-49FA5719B526}" destId="{F6E2CA97-A3A2-40FC-B85C-237EAB74E9D6}" srcOrd="0" destOrd="3" presId="urn:microsoft.com/office/officeart/2005/8/layout/chevron2"/>
    <dgm:cxn modelId="{E00DC770-92D5-425A-AD9B-8B2F02767123}" srcId="{9EEE17ED-05D6-40A4-94A6-147753B8107D}" destId="{4D02D38E-A9D5-4309-BF6E-3E1CA025E11E}" srcOrd="1" destOrd="0" parTransId="{7D5DC242-E62B-4482-9C0C-736006EE2B7A}" sibTransId="{BA0338AA-C996-4873-9CEF-55323534DAEC}"/>
    <dgm:cxn modelId="{7581AA54-C525-4FD9-BA1F-A8DF37A22EED}" type="presOf" srcId="{0738CD46-5842-4BF9-8219-80BD4E1E1F2E}" destId="{7D0F0112-3FB7-4DC0-B3B6-1DA99BC129F6}" srcOrd="0" destOrd="0" presId="urn:microsoft.com/office/officeart/2005/8/layout/chevron2"/>
    <dgm:cxn modelId="{BDBD3255-FA80-4E0A-90F3-3E0DDCEC1BAF}" srcId="{0D8CDA0F-979E-4887-A50A-CE33F563B782}" destId="{087CEF24-8C27-4DBB-B9AD-6A7B28B89C0A}" srcOrd="0" destOrd="0" parTransId="{8A20FC51-AC8B-492B-86CA-74E496073FBD}" sibTransId="{B94491D3-D2BB-4782-9D44-25416CC1115A}"/>
    <dgm:cxn modelId="{C3075B77-09ED-46E4-A45A-7518CAA87DC9}" type="presOf" srcId="{913D3477-EBBF-4A22-B5A2-2A273015E855}" destId="{374583CE-967E-4E75-A7B6-EB2AB5DBDF57}" srcOrd="0" destOrd="0" presId="urn:microsoft.com/office/officeart/2005/8/layout/chevron2"/>
    <dgm:cxn modelId="{0E90EF58-CBAA-404D-AB33-F8320E0676E5}" type="presOf" srcId="{F9704EC5-0595-4A69-BE12-94157E02DC64}" destId="{C97343AF-EBB2-49C3-BEA7-A569B5BC5251}" srcOrd="0" destOrd="0" presId="urn:microsoft.com/office/officeart/2005/8/layout/chevron2"/>
    <dgm:cxn modelId="{3AD4C859-9F8C-4C83-87F1-95D5B13E10B3}" type="presOf" srcId="{EA5D7B07-A6BA-441A-AE1E-8F2850C73F99}" destId="{8E9BFA64-E8C0-422D-A0E6-3D6B32FC50B9}" srcOrd="0" destOrd="0" presId="urn:microsoft.com/office/officeart/2005/8/layout/chevron2"/>
    <dgm:cxn modelId="{AA24325A-CF76-49E4-8233-85AAE676400E}" type="presOf" srcId="{CB4D095E-F2DB-4FB4-991A-B5CE0B72D218}" destId="{C42BEA1C-5D1E-469D-A5FF-1507B203DEAF}" srcOrd="0" destOrd="0" presId="urn:microsoft.com/office/officeart/2005/8/layout/chevron2"/>
    <dgm:cxn modelId="{39F7168F-3F9A-421E-AF1A-4936CC10915C}" srcId="{3CF4D4D8-AAB6-4A01-859B-0322C34A1A0D}" destId="{F9704EC5-0595-4A69-BE12-94157E02DC64}" srcOrd="0" destOrd="0" parTransId="{A72081E1-9B53-40E3-93FB-AF585F0BDE45}" sibTransId="{E67C69FA-BC39-424A-8547-2C777742BA24}"/>
    <dgm:cxn modelId="{450B0491-C3FD-4B12-B5E3-3BA39D4BD75C}" srcId="{0738CD46-5842-4BF9-8219-80BD4E1E1F2E}" destId="{67017135-8A45-4F0B-8BD5-821CAEA4162F}" srcOrd="6" destOrd="0" parTransId="{B96576E2-37DA-4258-B511-52484C89BECC}" sibTransId="{C5DC902F-2907-40D3-8994-38E138BD090E}"/>
    <dgm:cxn modelId="{109C4F93-70E8-4B92-85C7-A4B395221510}" srcId="{9AF153C0-B3E8-4F52-A58F-D9AAF698C442}" destId="{D124F85A-B354-4541-A62F-A11C5D465E5A}" srcOrd="2" destOrd="0" parTransId="{4CBF1DFD-E29A-43CE-A689-0FE6001B6B23}" sibTransId="{6AC3A2D4-D322-4EE7-9F4F-DF30360642DA}"/>
    <dgm:cxn modelId="{C2CDB594-42A5-45E5-9D7D-74087D540E24}" srcId="{0738CD46-5842-4BF9-8219-80BD4E1E1F2E}" destId="{1993971D-3086-4C75-86F3-F84DC5E4CEAE}" srcOrd="4" destOrd="0" parTransId="{B7222AFA-25FB-4296-B755-167E22A0E39B}" sibTransId="{20A51749-58DA-4EEC-9CFB-F51B904F7694}"/>
    <dgm:cxn modelId="{6E826E9E-A965-4D79-A2AA-8D219897ED7E}" type="presOf" srcId="{9E77DDEF-B520-4644-A0A9-C708D88E0E8B}" destId="{8A73F408-3585-4C05-B973-D3512F66B39A}" srcOrd="0" destOrd="0" presId="urn:microsoft.com/office/officeart/2005/8/layout/chevron2"/>
    <dgm:cxn modelId="{4CDAFDA5-AD4C-49E7-8ECA-5A10307A9E0C}" type="presOf" srcId="{9AF153C0-B3E8-4F52-A58F-D9AAF698C442}" destId="{E6780E8E-B558-4E36-8121-98A788FCA427}" srcOrd="0" destOrd="0" presId="urn:microsoft.com/office/officeart/2005/8/layout/chevron2"/>
    <dgm:cxn modelId="{778413AA-EDCF-4259-BB50-0A5355FF9DEF}" srcId="{0738CD46-5842-4BF9-8219-80BD4E1E1F2E}" destId="{9EEE17ED-05D6-40A4-94A6-147753B8107D}" srcOrd="5" destOrd="0" parTransId="{DB502831-9539-40DE-971E-7AB3DEF558D5}" sibTransId="{4B4990AB-8763-4320-A5D5-CB6FCF87F90D}"/>
    <dgm:cxn modelId="{97B555AE-E91E-4E22-ABA5-1AC215E5C647}" srcId="{1993971D-3086-4C75-86F3-F84DC5E4CEAE}" destId="{F3F2A32E-A1F7-4615-AA68-334B6A8AC1AC}" srcOrd="1" destOrd="0" parTransId="{A5A576E3-A776-4757-9D42-12F4C30F7FD3}" sibTransId="{9126A136-2BF7-4BA5-A539-D4BB541927CF}"/>
    <dgm:cxn modelId="{F3435CAF-C440-438E-95E6-4FDA999FB4B5}" type="presOf" srcId="{B269D9CF-C385-4A1F-A1A3-FBE80EA4A9ED}" destId="{C2A89D82-763D-4B54-A59C-3C66EB43C739}" srcOrd="0" destOrd="0" presId="urn:microsoft.com/office/officeart/2005/8/layout/chevron2"/>
    <dgm:cxn modelId="{12206FAF-6BDA-4240-83A4-EC862BCEF48A}" type="presOf" srcId="{03C6771C-BC6F-4B1B-B845-762389D09DCF}" destId="{8A73F408-3585-4C05-B973-D3512F66B39A}" srcOrd="0" destOrd="1" presId="urn:microsoft.com/office/officeart/2005/8/layout/chevron2"/>
    <dgm:cxn modelId="{BE9478B2-D663-4B3A-BD09-18EBB332FC09}" type="presOf" srcId="{3CF4D4D8-AAB6-4A01-859B-0322C34A1A0D}" destId="{8256886B-4008-4FFF-9771-60C0DD0B12C6}" srcOrd="0" destOrd="0" presId="urn:microsoft.com/office/officeart/2005/8/layout/chevron2"/>
    <dgm:cxn modelId="{ED69D8B8-8975-4480-9E7D-FDF33832286E}" type="presOf" srcId="{D3F6E0B1-F0D6-431E-A931-E186DC3723DC}" destId="{110A5B74-8E80-4F25-9763-FD7A18C6D8C2}" srcOrd="0" destOrd="1" presId="urn:microsoft.com/office/officeart/2005/8/layout/chevron2"/>
    <dgm:cxn modelId="{F60665B9-1713-4A78-BE51-6DB65C94293E}" srcId="{67017135-8A45-4F0B-8BD5-821CAEA4162F}" destId="{B269D9CF-C385-4A1F-A1A3-FBE80EA4A9ED}" srcOrd="0" destOrd="0" parTransId="{2A25F088-04F3-4D3A-B665-D585C0A4AE80}" sibTransId="{DF9CAA2A-7B50-4D41-87FA-B2D3307A8046}"/>
    <dgm:cxn modelId="{85E42CCC-EAB9-476D-98C5-5C74F7D394C4}" type="presOf" srcId="{E49323E2-1034-4775-AE1C-7BE07D19E87B}" destId="{110A5B74-8E80-4F25-9763-FD7A18C6D8C2}" srcOrd="0" destOrd="2" presId="urn:microsoft.com/office/officeart/2005/8/layout/chevron2"/>
    <dgm:cxn modelId="{75D2BDD3-434F-491A-B03A-3A226430981E}" srcId="{4D02D38E-A9D5-4309-BF6E-3E1CA025E11E}" destId="{04F0FC07-B136-4971-A4B3-49FA5719B526}" srcOrd="1" destOrd="0" parTransId="{0D567450-5486-4E2A-8B1D-35E70617CC9B}" sibTransId="{CAC4C927-0FEE-4CDD-98AC-A796DCC80F6C}"/>
    <dgm:cxn modelId="{2BFAEAD4-DAEE-4909-B159-4325F4284DC7}" type="presOf" srcId="{D124F85A-B354-4541-A62F-A11C5D465E5A}" destId="{8A73F408-3585-4C05-B973-D3512F66B39A}" srcOrd="0" destOrd="2" presId="urn:microsoft.com/office/officeart/2005/8/layout/chevron2"/>
    <dgm:cxn modelId="{36A741E5-81A6-4C1C-AFE9-2A0B72848BE1}" srcId="{9AF153C0-B3E8-4F52-A58F-D9AAF698C442}" destId="{9E77DDEF-B520-4644-A0A9-C708D88E0E8B}" srcOrd="0" destOrd="0" parTransId="{30F01B93-016F-4970-BFD7-9BB470EAADFD}" sibTransId="{250236E0-0D6E-4FD8-8C95-0FCE31F3FF3D}"/>
    <dgm:cxn modelId="{19C093E7-4BE2-4E08-AD62-408C905B46DB}" type="presOf" srcId="{1E608EE6-50E3-413F-A6A7-07F2BC5D99FB}" destId="{C2A89D82-763D-4B54-A59C-3C66EB43C739}" srcOrd="0" destOrd="1" presId="urn:microsoft.com/office/officeart/2005/8/layout/chevron2"/>
    <dgm:cxn modelId="{928999E7-870E-4B53-AE71-CE6ADBB9D6EA}" srcId="{1993971D-3086-4C75-86F3-F84DC5E4CEAE}" destId="{CB4D095E-F2DB-4FB4-991A-B5CE0B72D218}" srcOrd="0" destOrd="0" parTransId="{96927586-80E3-42E4-A0D3-D3BADC90F930}" sibTransId="{03E730E3-9FE7-4A52-AEF4-453205F11607}"/>
    <dgm:cxn modelId="{2200C1E7-E79F-4492-A383-B7716F6D53D5}" type="presOf" srcId="{A34E86B7-0FF1-409B-A8CA-0D3E4047BF64}" destId="{F6E2CA97-A3A2-40FC-B85C-237EAB74E9D6}" srcOrd="0" destOrd="0" presId="urn:microsoft.com/office/officeart/2005/8/layout/chevron2"/>
    <dgm:cxn modelId="{1648F7EA-EDE0-4A5C-A9B6-8442E4B23067}" type="presOf" srcId="{9EEE17ED-05D6-40A4-94A6-147753B8107D}" destId="{3397EDCF-7EF3-4D33-88E7-E9BE59C8DFC8}" srcOrd="0" destOrd="0" presId="urn:microsoft.com/office/officeart/2005/8/layout/chevron2"/>
    <dgm:cxn modelId="{95A45AFA-AD2C-490D-ABDE-E814362B9790}" srcId="{0738CD46-5842-4BF9-8219-80BD4E1E1F2E}" destId="{0D8CDA0F-979E-4887-A50A-CE33F563B782}" srcOrd="1" destOrd="0" parTransId="{E2C4FC9F-B900-4FF5-8778-056272B5CAEF}" sibTransId="{B1F3EAC6-419A-41A0-99F8-436560E274FE}"/>
    <dgm:cxn modelId="{685ACD76-F7EF-4784-A996-BF53487E4C7C}" type="presParOf" srcId="{7D0F0112-3FB7-4DC0-B3B6-1DA99BC129F6}" destId="{C2F16A46-3281-4C3E-AC19-9280901FFCA4}" srcOrd="0" destOrd="0" presId="urn:microsoft.com/office/officeart/2005/8/layout/chevron2"/>
    <dgm:cxn modelId="{411E1B12-2D4D-480E-BCEA-4118A4CE385D}" type="presParOf" srcId="{C2F16A46-3281-4C3E-AC19-9280901FFCA4}" destId="{8256886B-4008-4FFF-9771-60C0DD0B12C6}" srcOrd="0" destOrd="0" presId="urn:microsoft.com/office/officeart/2005/8/layout/chevron2"/>
    <dgm:cxn modelId="{D7F1C0C8-A6B8-450F-A3C5-E94246A28DA3}" type="presParOf" srcId="{C2F16A46-3281-4C3E-AC19-9280901FFCA4}" destId="{C97343AF-EBB2-49C3-BEA7-A569B5BC5251}" srcOrd="1" destOrd="0" presId="urn:microsoft.com/office/officeart/2005/8/layout/chevron2"/>
    <dgm:cxn modelId="{A35F04C3-7D2D-4724-A270-1B23DFA4D0F2}" type="presParOf" srcId="{7D0F0112-3FB7-4DC0-B3B6-1DA99BC129F6}" destId="{4CAB6E84-4ACE-4B76-B437-501D4DB942B5}" srcOrd="1" destOrd="0" presId="urn:microsoft.com/office/officeart/2005/8/layout/chevron2"/>
    <dgm:cxn modelId="{0B93E26E-97CD-4B8C-A952-2045F65FBA11}" type="presParOf" srcId="{7D0F0112-3FB7-4DC0-B3B6-1DA99BC129F6}" destId="{143FD20A-A769-4694-8D24-F3847D668011}" srcOrd="2" destOrd="0" presId="urn:microsoft.com/office/officeart/2005/8/layout/chevron2"/>
    <dgm:cxn modelId="{2D82F646-F068-4C26-9D4D-3908D0292CAD}" type="presParOf" srcId="{143FD20A-A769-4694-8D24-F3847D668011}" destId="{5C5735BD-29C7-4E8A-AFD2-D9A9608254CD}" srcOrd="0" destOrd="0" presId="urn:microsoft.com/office/officeart/2005/8/layout/chevron2"/>
    <dgm:cxn modelId="{80AFAF55-8AAB-42FC-8EE8-146C63830B80}" type="presParOf" srcId="{143FD20A-A769-4694-8D24-F3847D668011}" destId="{110A5B74-8E80-4F25-9763-FD7A18C6D8C2}" srcOrd="1" destOrd="0" presId="urn:microsoft.com/office/officeart/2005/8/layout/chevron2"/>
    <dgm:cxn modelId="{117FA653-6D7F-4AC3-A00F-9704EA557A7B}" type="presParOf" srcId="{7D0F0112-3FB7-4DC0-B3B6-1DA99BC129F6}" destId="{28B4B219-D8CF-4E72-8B56-C99568EA2B4A}" srcOrd="3" destOrd="0" presId="urn:microsoft.com/office/officeart/2005/8/layout/chevron2"/>
    <dgm:cxn modelId="{EBDD6E69-BBC8-4FDF-B8D3-6D41DD31DECB}" type="presParOf" srcId="{7D0F0112-3FB7-4DC0-B3B6-1DA99BC129F6}" destId="{E145437D-EFF5-4ADF-B70C-008F45BA0134}" srcOrd="4" destOrd="0" presId="urn:microsoft.com/office/officeart/2005/8/layout/chevron2"/>
    <dgm:cxn modelId="{2B9C6285-889B-49BD-A49E-6146DAB1A96C}" type="presParOf" srcId="{E145437D-EFF5-4ADF-B70C-008F45BA0134}" destId="{E6780E8E-B558-4E36-8121-98A788FCA427}" srcOrd="0" destOrd="0" presId="urn:microsoft.com/office/officeart/2005/8/layout/chevron2"/>
    <dgm:cxn modelId="{9E3778A9-84D9-4436-BFBD-D61CD2CBB9DF}" type="presParOf" srcId="{E145437D-EFF5-4ADF-B70C-008F45BA0134}" destId="{8A73F408-3585-4C05-B973-D3512F66B39A}" srcOrd="1" destOrd="0" presId="urn:microsoft.com/office/officeart/2005/8/layout/chevron2"/>
    <dgm:cxn modelId="{38D26E19-2F83-4BC4-ADDC-1A69040DFC9D}" type="presParOf" srcId="{7D0F0112-3FB7-4DC0-B3B6-1DA99BC129F6}" destId="{47A3C75B-A3B8-4131-8114-6BF74A5A1527}" srcOrd="5" destOrd="0" presId="urn:microsoft.com/office/officeart/2005/8/layout/chevron2"/>
    <dgm:cxn modelId="{DE16D2AF-9653-4D4C-80B9-1125B8FC7E2F}" type="presParOf" srcId="{7D0F0112-3FB7-4DC0-B3B6-1DA99BC129F6}" destId="{A8DFA030-0C2E-43C4-83D9-1044B9B25E42}" srcOrd="6" destOrd="0" presId="urn:microsoft.com/office/officeart/2005/8/layout/chevron2"/>
    <dgm:cxn modelId="{D778D061-52FF-4D2A-9E72-AC8680BF2DD4}" type="presParOf" srcId="{A8DFA030-0C2E-43C4-83D9-1044B9B25E42}" destId="{8E9BFA64-E8C0-422D-A0E6-3D6B32FC50B9}" srcOrd="0" destOrd="0" presId="urn:microsoft.com/office/officeart/2005/8/layout/chevron2"/>
    <dgm:cxn modelId="{033B7AF1-E76C-443F-95E6-3FF5693E9190}" type="presParOf" srcId="{A8DFA030-0C2E-43C4-83D9-1044B9B25E42}" destId="{374583CE-967E-4E75-A7B6-EB2AB5DBDF57}" srcOrd="1" destOrd="0" presId="urn:microsoft.com/office/officeart/2005/8/layout/chevron2"/>
    <dgm:cxn modelId="{67E511C0-F85A-412E-8BE5-82D0A274B6A5}" type="presParOf" srcId="{7D0F0112-3FB7-4DC0-B3B6-1DA99BC129F6}" destId="{4C69EECE-75C3-40A8-BF6A-2645D8D3EADB}" srcOrd="7" destOrd="0" presId="urn:microsoft.com/office/officeart/2005/8/layout/chevron2"/>
    <dgm:cxn modelId="{690CE1EC-9540-4891-820C-4C6087C1DAB0}" type="presParOf" srcId="{7D0F0112-3FB7-4DC0-B3B6-1DA99BC129F6}" destId="{A54A0DC1-5802-487E-B0C5-0B29B5E7AFDD}" srcOrd="8" destOrd="0" presId="urn:microsoft.com/office/officeart/2005/8/layout/chevron2"/>
    <dgm:cxn modelId="{AB0C5F7F-2980-46D6-A65B-A5C8255E33F4}" type="presParOf" srcId="{A54A0DC1-5802-487E-B0C5-0B29B5E7AFDD}" destId="{68247EE7-512B-4524-8F02-0C45AE3A0858}" srcOrd="0" destOrd="0" presId="urn:microsoft.com/office/officeart/2005/8/layout/chevron2"/>
    <dgm:cxn modelId="{72A4EB68-214A-435E-A99E-D23DF3A2E5B0}" type="presParOf" srcId="{A54A0DC1-5802-487E-B0C5-0B29B5E7AFDD}" destId="{C42BEA1C-5D1E-469D-A5FF-1507B203DEAF}" srcOrd="1" destOrd="0" presId="urn:microsoft.com/office/officeart/2005/8/layout/chevron2"/>
    <dgm:cxn modelId="{C2043606-A21D-48E8-9904-4225F89B82B6}" type="presParOf" srcId="{7D0F0112-3FB7-4DC0-B3B6-1DA99BC129F6}" destId="{440D2BA7-A076-479D-A808-8328DA7A4291}" srcOrd="9" destOrd="0" presId="urn:microsoft.com/office/officeart/2005/8/layout/chevron2"/>
    <dgm:cxn modelId="{1899C83B-2D2D-43F6-A416-B2BE41F16A4A}" type="presParOf" srcId="{7D0F0112-3FB7-4DC0-B3B6-1DA99BC129F6}" destId="{69A3F46A-E21A-4556-BCE0-F1E70D378B90}" srcOrd="10" destOrd="0" presId="urn:microsoft.com/office/officeart/2005/8/layout/chevron2"/>
    <dgm:cxn modelId="{C3D3C306-79C6-481E-AE62-CBCBD2F6F890}" type="presParOf" srcId="{69A3F46A-E21A-4556-BCE0-F1E70D378B90}" destId="{3397EDCF-7EF3-4D33-88E7-E9BE59C8DFC8}" srcOrd="0" destOrd="0" presId="urn:microsoft.com/office/officeart/2005/8/layout/chevron2"/>
    <dgm:cxn modelId="{C573E488-11AD-4EEE-98B6-459997E88624}" type="presParOf" srcId="{69A3F46A-E21A-4556-BCE0-F1E70D378B90}" destId="{F6E2CA97-A3A2-40FC-B85C-237EAB74E9D6}" srcOrd="1" destOrd="0" presId="urn:microsoft.com/office/officeart/2005/8/layout/chevron2"/>
    <dgm:cxn modelId="{D615DB74-FA6C-45BE-A57E-18C938F47250}" type="presParOf" srcId="{7D0F0112-3FB7-4DC0-B3B6-1DA99BC129F6}" destId="{7EF51616-C1EA-4880-AA49-D190235B0E56}" srcOrd="11" destOrd="0" presId="urn:microsoft.com/office/officeart/2005/8/layout/chevron2"/>
    <dgm:cxn modelId="{E4A99E6F-C8EA-4D3A-82B7-578D897610BC}" type="presParOf" srcId="{7D0F0112-3FB7-4DC0-B3B6-1DA99BC129F6}" destId="{8A73603B-33A2-4752-A574-6211020AF1D0}" srcOrd="12" destOrd="0" presId="urn:microsoft.com/office/officeart/2005/8/layout/chevron2"/>
    <dgm:cxn modelId="{0CB88A93-286F-4F54-892F-44237840E179}" type="presParOf" srcId="{8A73603B-33A2-4752-A574-6211020AF1D0}" destId="{1E3712AB-49B0-4F4E-A599-805CF48A229B}" srcOrd="0" destOrd="0" presId="urn:microsoft.com/office/officeart/2005/8/layout/chevron2"/>
    <dgm:cxn modelId="{4A6162C1-9308-42B0-825B-6337C679088E}" type="presParOf" srcId="{8A73603B-33A2-4752-A574-6211020AF1D0}" destId="{C2A89D82-763D-4B54-A59C-3C66EB43C73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738CD46-5842-4BF9-8219-80BD4E1E1F2E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F4D4D8-AAB6-4A01-859B-0322C34A1A0D}">
      <dgm:prSet custT="1"/>
      <dgm:spPr/>
      <dgm:t>
        <a:bodyPr/>
        <a:lstStyle/>
        <a:p>
          <a:r>
            <a:rPr lang="en-US" sz="900" b="1" dirty="0"/>
            <a:t>Best Model:</a:t>
          </a:r>
          <a:endParaRPr lang="en-US" sz="900" dirty="0"/>
        </a:p>
      </dgm:t>
    </dgm:pt>
    <dgm:pt modelId="{2B65289B-DC5C-4EC5-80AD-E0BB7E796FE2}" type="parTrans" cxnId="{62F77968-B57B-4303-BDFC-3E1506C495F0}">
      <dgm:prSet/>
      <dgm:spPr/>
      <dgm:t>
        <a:bodyPr/>
        <a:lstStyle/>
        <a:p>
          <a:endParaRPr lang="en-US"/>
        </a:p>
      </dgm:t>
    </dgm:pt>
    <dgm:pt modelId="{973684EA-A0BF-48C9-BF30-334FFFE93D50}" type="sibTrans" cxnId="{62F77968-B57B-4303-BDFC-3E1506C495F0}">
      <dgm:prSet/>
      <dgm:spPr/>
      <dgm:t>
        <a:bodyPr/>
        <a:lstStyle/>
        <a:p>
          <a:endParaRPr lang="en-US"/>
        </a:p>
      </dgm:t>
    </dgm:pt>
    <dgm:pt modelId="{087CEF24-8C27-4DBB-B9AD-6A7B28B89C0A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Handles non-linear relationships</a:t>
          </a:r>
        </a:p>
      </dgm:t>
    </dgm:pt>
    <dgm:pt modelId="{8A20FC51-AC8B-492B-86CA-74E496073FBD}" type="parTrans" cxnId="{BDBD3255-FA80-4E0A-90F3-3E0DDCEC1BAF}">
      <dgm:prSet/>
      <dgm:spPr/>
      <dgm:t>
        <a:bodyPr/>
        <a:lstStyle/>
        <a:p>
          <a:endParaRPr lang="en-US"/>
        </a:p>
      </dgm:t>
    </dgm:pt>
    <dgm:pt modelId="{B94491D3-D2BB-4782-9D44-25416CC1115A}" type="sibTrans" cxnId="{BDBD3255-FA80-4E0A-90F3-3E0DDCEC1BAF}">
      <dgm:prSet/>
      <dgm:spPr/>
      <dgm:t>
        <a:bodyPr/>
        <a:lstStyle/>
        <a:p>
          <a:endParaRPr lang="en-US"/>
        </a:p>
      </dgm:t>
    </dgm:pt>
    <dgm:pt modelId="{D3F6E0B1-F0D6-431E-A931-E186DC3723DC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Robust against overfitting</a:t>
          </a:r>
        </a:p>
      </dgm:t>
    </dgm:pt>
    <dgm:pt modelId="{0BE90E7F-0787-4C60-9CF7-AE16E7A94E19}" type="parTrans" cxnId="{AFC26317-4944-4819-9B4C-C30DD81C0B1B}">
      <dgm:prSet/>
      <dgm:spPr/>
      <dgm:t>
        <a:bodyPr/>
        <a:lstStyle/>
        <a:p>
          <a:endParaRPr lang="en-US"/>
        </a:p>
      </dgm:t>
    </dgm:pt>
    <dgm:pt modelId="{B84ED5DA-B377-4D17-AE0C-AD113FADFF23}" type="sibTrans" cxnId="{AFC26317-4944-4819-9B4C-C30DD81C0B1B}">
      <dgm:prSet/>
      <dgm:spPr/>
      <dgm:t>
        <a:bodyPr/>
        <a:lstStyle/>
        <a:p>
          <a:endParaRPr lang="en-US"/>
        </a:p>
      </dgm:t>
    </dgm:pt>
    <dgm:pt modelId="{E49323E2-1034-4775-AE1C-7BE07D19E87B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Provides feature importance for interpretability</a:t>
          </a:r>
        </a:p>
      </dgm:t>
    </dgm:pt>
    <dgm:pt modelId="{791FF1A9-E42D-401F-85E9-1880C17905A5}" type="parTrans" cxnId="{02B90F68-6007-4AE1-97D5-802200A8E2E5}">
      <dgm:prSet/>
      <dgm:spPr/>
      <dgm:t>
        <a:bodyPr/>
        <a:lstStyle/>
        <a:p>
          <a:endParaRPr lang="en-US"/>
        </a:p>
      </dgm:t>
    </dgm:pt>
    <dgm:pt modelId="{28D061B3-FE66-4D11-A840-2ADA24344C2D}" type="sibTrans" cxnId="{02B90F68-6007-4AE1-97D5-802200A8E2E5}">
      <dgm:prSet/>
      <dgm:spPr/>
      <dgm:t>
        <a:bodyPr/>
        <a:lstStyle/>
        <a:p>
          <a:endParaRPr lang="en-US"/>
        </a:p>
      </dgm:t>
    </dgm:pt>
    <dgm:pt modelId="{9AF153C0-B3E8-4F52-A58F-D9AAF698C442}">
      <dgm:prSet custT="1"/>
      <dgm:spPr/>
      <dgm:t>
        <a:bodyPr/>
        <a:lstStyle/>
        <a:p>
          <a:r>
            <a:rPr lang="en-US" sz="900" b="1" dirty="0"/>
            <a:t>Inputs (Features):</a:t>
          </a:r>
          <a:endParaRPr lang="en-US" sz="900" dirty="0"/>
        </a:p>
      </dgm:t>
    </dgm:pt>
    <dgm:pt modelId="{6D8C6829-0A17-4352-B119-3C0AD9188B66}" type="parTrans" cxnId="{A4BE5F60-4029-4C23-810A-FB0D53E094D0}">
      <dgm:prSet/>
      <dgm:spPr/>
      <dgm:t>
        <a:bodyPr/>
        <a:lstStyle/>
        <a:p>
          <a:endParaRPr lang="en-US"/>
        </a:p>
      </dgm:t>
    </dgm:pt>
    <dgm:pt modelId="{CE209D45-D96E-4205-9195-7302B3D5D783}" type="sibTrans" cxnId="{A4BE5F60-4029-4C23-810A-FB0D53E094D0}">
      <dgm:prSet/>
      <dgm:spPr/>
      <dgm:t>
        <a:bodyPr/>
        <a:lstStyle/>
        <a:p>
          <a:endParaRPr lang="en-US"/>
        </a:p>
      </dgm:t>
    </dgm:pt>
    <dgm:pt modelId="{9E77DDEF-B520-4644-A0A9-C708D88E0E8B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Academic performance: Number of failures, number of absences, study time</a:t>
          </a:r>
        </a:p>
      </dgm:t>
    </dgm:pt>
    <dgm:pt modelId="{30F01B93-016F-4970-BFD7-9BB470EAADFD}" type="parTrans" cxnId="{36A741E5-81A6-4C1C-AFE9-2A0B72848BE1}">
      <dgm:prSet/>
      <dgm:spPr/>
      <dgm:t>
        <a:bodyPr/>
        <a:lstStyle/>
        <a:p>
          <a:endParaRPr lang="en-US"/>
        </a:p>
      </dgm:t>
    </dgm:pt>
    <dgm:pt modelId="{250236E0-0D6E-4FD8-8C95-0FCE31F3FF3D}" type="sibTrans" cxnId="{36A741E5-81A6-4C1C-AFE9-2A0B72848BE1}">
      <dgm:prSet/>
      <dgm:spPr/>
      <dgm:t>
        <a:bodyPr/>
        <a:lstStyle/>
        <a:p>
          <a:endParaRPr lang="en-US"/>
        </a:p>
      </dgm:t>
    </dgm:pt>
    <dgm:pt modelId="{EA5D7B07-A6BA-441A-AE1E-8F2850C73F99}">
      <dgm:prSet custT="1"/>
      <dgm:spPr/>
      <dgm:t>
        <a:bodyPr/>
        <a:lstStyle/>
        <a:p>
          <a:r>
            <a:rPr lang="en-US" sz="900" b="1" dirty="0"/>
            <a:t>Output:</a:t>
          </a:r>
          <a:r>
            <a:rPr lang="en-US" sz="900" dirty="0"/>
            <a:t> </a:t>
          </a:r>
        </a:p>
      </dgm:t>
    </dgm:pt>
    <dgm:pt modelId="{DC42E42B-B04A-4C1B-AC42-BCA21C1FC8F0}" type="parTrans" cxnId="{5B5EE802-70E2-4063-A6AE-8667E31DB7FD}">
      <dgm:prSet/>
      <dgm:spPr/>
      <dgm:t>
        <a:bodyPr/>
        <a:lstStyle/>
        <a:p>
          <a:endParaRPr lang="en-US"/>
        </a:p>
      </dgm:t>
    </dgm:pt>
    <dgm:pt modelId="{998CC3D8-8158-4675-86B1-EB114B5048FE}" type="sibTrans" cxnId="{5B5EE802-70E2-4063-A6AE-8667E31DB7FD}">
      <dgm:prSet/>
      <dgm:spPr/>
      <dgm:t>
        <a:bodyPr/>
        <a:lstStyle/>
        <a:p>
          <a:endParaRPr lang="en-US"/>
        </a:p>
      </dgm:t>
    </dgm:pt>
    <dgm:pt modelId="{CB4D095E-F2DB-4FB4-991A-B5CE0B72D218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Combines predictions of many decision trees (majority vote)</a:t>
          </a:r>
        </a:p>
      </dgm:t>
    </dgm:pt>
    <dgm:pt modelId="{96927586-80E3-42E4-A0D3-D3BADC90F930}" type="parTrans" cxnId="{928999E7-870E-4B53-AE71-CE6ADBB9D6EA}">
      <dgm:prSet/>
      <dgm:spPr/>
      <dgm:t>
        <a:bodyPr/>
        <a:lstStyle/>
        <a:p>
          <a:endParaRPr lang="en-US"/>
        </a:p>
      </dgm:t>
    </dgm:pt>
    <dgm:pt modelId="{03E730E3-9FE7-4A52-AEF4-453205F11607}" type="sibTrans" cxnId="{928999E7-870E-4B53-AE71-CE6ADBB9D6EA}">
      <dgm:prSet/>
      <dgm:spPr/>
      <dgm:t>
        <a:bodyPr/>
        <a:lstStyle/>
        <a:p>
          <a:endParaRPr lang="en-US"/>
        </a:p>
      </dgm:t>
    </dgm:pt>
    <dgm:pt modelId="{F3F2A32E-A1F7-4615-AA68-334B6A8AC1AC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Improves accuracy and helps explain dropout behavior</a:t>
          </a:r>
        </a:p>
      </dgm:t>
    </dgm:pt>
    <dgm:pt modelId="{A5A576E3-A776-4757-9D42-12F4C30F7FD3}" type="parTrans" cxnId="{97B555AE-E91E-4E22-ABA5-1AC215E5C647}">
      <dgm:prSet/>
      <dgm:spPr/>
      <dgm:t>
        <a:bodyPr/>
        <a:lstStyle/>
        <a:p>
          <a:endParaRPr lang="en-US"/>
        </a:p>
      </dgm:t>
    </dgm:pt>
    <dgm:pt modelId="{9126A136-2BF7-4BA5-A539-D4BB541927CF}" type="sibTrans" cxnId="{97B555AE-E91E-4E22-ABA5-1AC215E5C647}">
      <dgm:prSet/>
      <dgm:spPr/>
      <dgm:t>
        <a:bodyPr/>
        <a:lstStyle/>
        <a:p>
          <a:endParaRPr lang="en-US"/>
        </a:p>
      </dgm:t>
    </dgm:pt>
    <dgm:pt modelId="{9EEE17ED-05D6-40A4-94A6-147753B8107D}">
      <dgm:prSet custT="1"/>
      <dgm:spPr/>
      <dgm:t>
        <a:bodyPr/>
        <a:lstStyle/>
        <a:p>
          <a:r>
            <a:rPr lang="en-US" sz="900" b="1" dirty="0"/>
            <a:t>Model Performance: (school)</a:t>
          </a:r>
          <a:endParaRPr lang="en-US" sz="900" dirty="0"/>
        </a:p>
      </dgm:t>
    </dgm:pt>
    <dgm:pt modelId="{DB502831-9539-40DE-971E-7AB3DEF558D5}" type="parTrans" cxnId="{778413AA-EDCF-4259-BB50-0A5355FF9DEF}">
      <dgm:prSet/>
      <dgm:spPr/>
      <dgm:t>
        <a:bodyPr/>
        <a:lstStyle/>
        <a:p>
          <a:endParaRPr lang="en-US"/>
        </a:p>
      </dgm:t>
    </dgm:pt>
    <dgm:pt modelId="{4B4990AB-8763-4320-A5D5-CB6FCF87F90D}" type="sibTrans" cxnId="{778413AA-EDCF-4259-BB50-0A5355FF9DEF}">
      <dgm:prSet/>
      <dgm:spPr/>
      <dgm:t>
        <a:bodyPr/>
        <a:lstStyle/>
        <a:p>
          <a:endParaRPr lang="en-US"/>
        </a:p>
      </dgm:t>
    </dgm:pt>
    <dgm:pt modelId="{A34E86B7-0FF1-409B-A8CA-0D3E4047BF64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Accuracy: 100%</a:t>
          </a:r>
        </a:p>
      </dgm:t>
    </dgm:pt>
    <dgm:pt modelId="{CEAB8F91-F450-49AF-902D-1E0B66E49D07}" type="parTrans" cxnId="{1518363D-AC27-453F-8905-2E1C0D70600F}">
      <dgm:prSet/>
      <dgm:spPr/>
      <dgm:t>
        <a:bodyPr/>
        <a:lstStyle/>
        <a:p>
          <a:endParaRPr lang="en-US"/>
        </a:p>
      </dgm:t>
    </dgm:pt>
    <dgm:pt modelId="{84A4B279-9687-4281-BC70-D100BC180C7D}" type="sibTrans" cxnId="{1518363D-AC27-453F-8905-2E1C0D70600F}">
      <dgm:prSet/>
      <dgm:spPr/>
      <dgm:t>
        <a:bodyPr/>
        <a:lstStyle/>
        <a:p>
          <a:endParaRPr lang="en-US"/>
        </a:p>
      </dgm:t>
    </dgm:pt>
    <dgm:pt modelId="{4D02D38E-A9D5-4309-BF6E-3E1CA025E11E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Sensitivity:</a:t>
          </a:r>
        </a:p>
      </dgm:t>
    </dgm:pt>
    <dgm:pt modelId="{7D5DC242-E62B-4482-9C0C-736006EE2B7A}" type="parTrans" cxnId="{E00DC770-92D5-425A-AD9B-8B2F02767123}">
      <dgm:prSet/>
      <dgm:spPr/>
      <dgm:t>
        <a:bodyPr/>
        <a:lstStyle/>
        <a:p>
          <a:endParaRPr lang="en-US"/>
        </a:p>
      </dgm:t>
    </dgm:pt>
    <dgm:pt modelId="{BA0338AA-C996-4873-9CEF-55323534DAEC}" type="sibTrans" cxnId="{E00DC770-92D5-425A-AD9B-8B2F02767123}">
      <dgm:prSet/>
      <dgm:spPr/>
      <dgm:t>
        <a:bodyPr/>
        <a:lstStyle/>
        <a:p>
          <a:endParaRPr lang="en-US"/>
        </a:p>
      </dgm:t>
    </dgm:pt>
    <dgm:pt modelId="{E2997474-7BAA-4909-B96B-0C997A69C8A7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Dropout: </a:t>
          </a:r>
          <a:r>
            <a:rPr lang="en-US" sz="1200">
              <a:latin typeface="Times New Roman" panose="02020603050405020304" pitchFamily="18" charset="0"/>
              <a:cs typeface="Times New Roman" panose="02020603050405020304" pitchFamily="18" charset="0"/>
            </a:rPr>
            <a:t>15.4 %</a:t>
          </a:r>
          <a:endParaRPr lang="en-US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5FE8F77-DB86-4C49-9212-50B5465DE91F}" type="parTrans" cxnId="{EA04FE6C-F5A7-4CB8-B596-D44263BE70C2}">
      <dgm:prSet/>
      <dgm:spPr/>
      <dgm:t>
        <a:bodyPr/>
        <a:lstStyle/>
        <a:p>
          <a:endParaRPr lang="en-US"/>
        </a:p>
      </dgm:t>
    </dgm:pt>
    <dgm:pt modelId="{8657F030-178C-46DB-9E90-F81E13E64799}" type="sibTrans" cxnId="{EA04FE6C-F5A7-4CB8-B596-D44263BE70C2}">
      <dgm:prSet/>
      <dgm:spPr/>
      <dgm:t>
        <a:bodyPr/>
        <a:lstStyle/>
        <a:p>
          <a:endParaRPr lang="en-US"/>
        </a:p>
      </dgm:t>
    </dgm:pt>
    <dgm:pt modelId="{7667CC37-32CA-4634-ABE4-6F55E1C781F8}">
      <dgm:prSet custT="1"/>
      <dgm:spPr/>
      <dgm:t>
        <a:bodyPr/>
        <a:lstStyle/>
        <a:p>
          <a:r>
            <a:rPr lang="en-US" sz="900" b="1" dirty="0"/>
            <a:t>Why Random Forest?</a:t>
          </a:r>
          <a:endParaRPr lang="en-US" sz="900" dirty="0"/>
        </a:p>
      </dgm:t>
    </dgm:pt>
    <dgm:pt modelId="{FA579A2D-D6D7-41E0-B1D7-84A849423C13}" type="parTrans" cxnId="{1D58F22C-E91F-4380-8B7F-9AE4F216B6EA}">
      <dgm:prSet/>
      <dgm:spPr/>
      <dgm:t>
        <a:bodyPr/>
        <a:lstStyle/>
        <a:p>
          <a:endParaRPr lang="en-US"/>
        </a:p>
      </dgm:t>
    </dgm:pt>
    <dgm:pt modelId="{E36F0F5D-AAE8-44A4-8776-EA15C2681524}" type="sibTrans" cxnId="{1D58F22C-E91F-4380-8B7F-9AE4F216B6EA}">
      <dgm:prSet/>
      <dgm:spPr/>
      <dgm:t>
        <a:bodyPr/>
        <a:lstStyle/>
        <a:p>
          <a:endParaRPr lang="en-US"/>
        </a:p>
      </dgm:t>
    </dgm:pt>
    <dgm:pt modelId="{D22F0519-B6F6-4106-B88A-7D44A511DEF7}">
      <dgm:prSet custT="1"/>
      <dgm:spPr/>
      <dgm:t>
        <a:bodyPr/>
        <a:lstStyle/>
        <a:p>
          <a:r>
            <a:rPr lang="en-US" sz="2000" b="1" dirty="0">
              <a:latin typeface="Times New Roman" panose="02020603050405020304" pitchFamily="18" charset="0"/>
              <a:cs typeface="Times New Roman" panose="02020603050405020304" pitchFamily="18" charset="0"/>
            </a:rPr>
            <a:t>Random Forest</a:t>
          </a:r>
        </a:p>
      </dgm:t>
    </dgm:pt>
    <dgm:pt modelId="{3DAA408A-3D31-4623-AB2C-625AB464D5B0}" type="parTrans" cxnId="{F22A38DE-A838-4238-A33A-532F7ACF09F3}">
      <dgm:prSet/>
      <dgm:spPr/>
      <dgm:t>
        <a:bodyPr/>
        <a:lstStyle/>
        <a:p>
          <a:endParaRPr lang="en-US"/>
        </a:p>
      </dgm:t>
    </dgm:pt>
    <dgm:pt modelId="{C7F92DC4-858B-46F9-8098-A511B5162533}" type="sibTrans" cxnId="{F22A38DE-A838-4238-A33A-532F7ACF09F3}">
      <dgm:prSet/>
      <dgm:spPr/>
      <dgm:t>
        <a:bodyPr/>
        <a:lstStyle/>
        <a:p>
          <a:endParaRPr lang="en-US"/>
        </a:p>
      </dgm:t>
    </dgm:pt>
    <dgm:pt modelId="{F67A7B7B-F7EC-4FE8-BFC6-016325B310E2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Lifestyle: Going out, free time, alcohol consumption</a:t>
          </a:r>
        </a:p>
      </dgm:t>
    </dgm:pt>
    <dgm:pt modelId="{E1B6982F-BA26-4D8F-8208-1C77EB8358F3}" type="parTrans" cxnId="{8D112D27-C7B8-46CB-BBE5-39318269AE16}">
      <dgm:prSet/>
      <dgm:spPr/>
      <dgm:t>
        <a:bodyPr/>
        <a:lstStyle/>
        <a:p>
          <a:endParaRPr lang="en-US"/>
        </a:p>
      </dgm:t>
    </dgm:pt>
    <dgm:pt modelId="{7F3F69BE-DF9B-45DC-939A-79F790E2FBB0}" type="sibTrans" cxnId="{8D112D27-C7B8-46CB-BBE5-39318269AE16}">
      <dgm:prSet/>
      <dgm:spPr/>
      <dgm:t>
        <a:bodyPr/>
        <a:lstStyle/>
        <a:p>
          <a:endParaRPr lang="en-US"/>
        </a:p>
      </dgm:t>
    </dgm:pt>
    <dgm:pt modelId="{988AEB36-09F8-4A20-AD68-FFB3FD901F81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Demographic information: mother’s occupation, father’s occupation, Guardian, Family relationship</a:t>
          </a:r>
        </a:p>
      </dgm:t>
    </dgm:pt>
    <dgm:pt modelId="{2DB85A52-685B-4AC9-A686-1E103A808964}" type="parTrans" cxnId="{23E290B7-8617-4C9E-9CB5-CCFB647D83E5}">
      <dgm:prSet/>
      <dgm:spPr/>
      <dgm:t>
        <a:bodyPr/>
        <a:lstStyle/>
        <a:p>
          <a:endParaRPr lang="en-US"/>
        </a:p>
      </dgm:t>
    </dgm:pt>
    <dgm:pt modelId="{3DB87AB8-7F3D-49C1-8298-B6518060559C}" type="sibTrans" cxnId="{23E290B7-8617-4C9E-9CB5-CCFB647D83E5}">
      <dgm:prSet/>
      <dgm:spPr/>
      <dgm:t>
        <a:bodyPr/>
        <a:lstStyle/>
        <a:p>
          <a:endParaRPr lang="en-US"/>
        </a:p>
      </dgm:t>
    </dgm:pt>
    <dgm:pt modelId="{2C7230EE-CBA5-4FD7-BF54-E201606AA3D4}">
      <dgm:prSet custT="1"/>
      <dgm:spPr/>
      <dgm:t>
        <a:bodyPr/>
        <a:lstStyle/>
        <a:p>
          <a:r>
            <a:rPr lang="en-US" sz="900" b="1"/>
            <a:t>How It Works:</a:t>
          </a:r>
          <a:endParaRPr lang="en-US" sz="900" dirty="0"/>
        </a:p>
      </dgm:t>
    </dgm:pt>
    <dgm:pt modelId="{8EB7481C-281C-46E1-9043-271F9F33F15A}" type="parTrans" cxnId="{96C0085E-4C9E-406E-B682-BFC19D7155DA}">
      <dgm:prSet/>
      <dgm:spPr/>
      <dgm:t>
        <a:bodyPr/>
        <a:lstStyle/>
        <a:p>
          <a:endParaRPr lang="en-US"/>
        </a:p>
      </dgm:t>
    </dgm:pt>
    <dgm:pt modelId="{9275A3E4-8097-4600-93A6-1D2A1F2DBDDD}" type="sibTrans" cxnId="{96C0085E-4C9E-406E-B682-BFC19D7155DA}">
      <dgm:prSet/>
      <dgm:spPr/>
      <dgm:t>
        <a:bodyPr/>
        <a:lstStyle/>
        <a:p>
          <a:endParaRPr lang="en-US"/>
        </a:p>
      </dgm:t>
    </dgm:pt>
    <dgm:pt modelId="{A952AA53-A8EE-4951-9611-F0E944CAEEBB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Dropout rates</a:t>
          </a:r>
        </a:p>
      </dgm:t>
    </dgm:pt>
    <dgm:pt modelId="{F107EDC0-1764-49CB-91A9-09D5C84D52C7}" type="parTrans" cxnId="{F8255892-8D55-47FF-BE76-BF8E6DA79092}">
      <dgm:prSet/>
      <dgm:spPr/>
      <dgm:t>
        <a:bodyPr/>
        <a:lstStyle/>
        <a:p>
          <a:endParaRPr lang="en-US"/>
        </a:p>
      </dgm:t>
    </dgm:pt>
    <dgm:pt modelId="{52AC7BBB-B45F-4750-B361-8C22F48A8EF4}" type="sibTrans" cxnId="{F8255892-8D55-47FF-BE76-BF8E6DA79092}">
      <dgm:prSet/>
      <dgm:spPr/>
      <dgm:t>
        <a:bodyPr/>
        <a:lstStyle/>
        <a:p>
          <a:endParaRPr lang="en-US"/>
        </a:p>
      </dgm:t>
    </dgm:pt>
    <dgm:pt modelId="{04F0FC07-B136-4971-A4B3-49FA5719B526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Graduate: 84.6%</a:t>
          </a:r>
        </a:p>
      </dgm:t>
    </dgm:pt>
    <dgm:pt modelId="{CAC4C927-0FEE-4CDD-98AC-A796DCC80F6C}" type="sibTrans" cxnId="{75D2BDD3-434F-491A-B03A-3A226430981E}">
      <dgm:prSet/>
      <dgm:spPr/>
      <dgm:t>
        <a:bodyPr/>
        <a:lstStyle/>
        <a:p>
          <a:endParaRPr lang="en-US"/>
        </a:p>
      </dgm:t>
    </dgm:pt>
    <dgm:pt modelId="{0D567450-5486-4E2A-8B1D-35E70617CC9B}" type="parTrans" cxnId="{75D2BDD3-434F-491A-B03A-3A226430981E}">
      <dgm:prSet/>
      <dgm:spPr/>
      <dgm:t>
        <a:bodyPr/>
        <a:lstStyle/>
        <a:p>
          <a:endParaRPr lang="en-US"/>
        </a:p>
      </dgm:t>
    </dgm:pt>
    <dgm:pt modelId="{711836B8-DD3A-49B8-B7E6-595329774D03}" type="pres">
      <dgm:prSet presAssocID="{0738CD46-5842-4BF9-8219-80BD4E1E1F2E}" presName="linearFlow" presStyleCnt="0">
        <dgm:presLayoutVars>
          <dgm:dir/>
          <dgm:animLvl val="lvl"/>
          <dgm:resizeHandles val="exact"/>
        </dgm:presLayoutVars>
      </dgm:prSet>
      <dgm:spPr/>
    </dgm:pt>
    <dgm:pt modelId="{EA7CBF60-4120-4B47-B7F1-1D2489E0FB28}" type="pres">
      <dgm:prSet presAssocID="{3CF4D4D8-AAB6-4A01-859B-0322C34A1A0D}" presName="composite" presStyleCnt="0"/>
      <dgm:spPr/>
    </dgm:pt>
    <dgm:pt modelId="{8C324F32-D6B0-44D4-B58F-5F2E4DA7903F}" type="pres">
      <dgm:prSet presAssocID="{3CF4D4D8-AAB6-4A01-859B-0322C34A1A0D}" presName="parentText" presStyleLbl="alignNode1" presStyleIdx="0" presStyleCnt="6">
        <dgm:presLayoutVars>
          <dgm:chMax val="1"/>
          <dgm:bulletEnabled val="1"/>
        </dgm:presLayoutVars>
      </dgm:prSet>
      <dgm:spPr/>
    </dgm:pt>
    <dgm:pt modelId="{CAA35355-C060-4B7B-B11E-2D89E03F2285}" type="pres">
      <dgm:prSet presAssocID="{3CF4D4D8-AAB6-4A01-859B-0322C34A1A0D}" presName="descendantText" presStyleLbl="alignAcc1" presStyleIdx="0" presStyleCnt="6">
        <dgm:presLayoutVars>
          <dgm:bulletEnabled val="1"/>
        </dgm:presLayoutVars>
      </dgm:prSet>
      <dgm:spPr/>
    </dgm:pt>
    <dgm:pt modelId="{A6785EA3-41A6-4170-974B-9301EFDDD252}" type="pres">
      <dgm:prSet presAssocID="{973684EA-A0BF-48C9-BF30-334FFFE93D50}" presName="sp" presStyleCnt="0"/>
      <dgm:spPr/>
    </dgm:pt>
    <dgm:pt modelId="{13009447-2E44-4DBB-B807-C9F34829E54B}" type="pres">
      <dgm:prSet presAssocID="{7667CC37-32CA-4634-ABE4-6F55E1C781F8}" presName="composite" presStyleCnt="0"/>
      <dgm:spPr/>
    </dgm:pt>
    <dgm:pt modelId="{AA0DDAEF-6CD3-4562-A30D-C6DC254437AD}" type="pres">
      <dgm:prSet presAssocID="{7667CC37-32CA-4634-ABE4-6F55E1C781F8}" presName="parentText" presStyleLbl="alignNode1" presStyleIdx="1" presStyleCnt="6">
        <dgm:presLayoutVars>
          <dgm:chMax val="1"/>
          <dgm:bulletEnabled val="1"/>
        </dgm:presLayoutVars>
      </dgm:prSet>
      <dgm:spPr/>
    </dgm:pt>
    <dgm:pt modelId="{8C51EC30-CE03-495C-B447-DCF0A9A6B3FD}" type="pres">
      <dgm:prSet presAssocID="{7667CC37-32CA-4634-ABE4-6F55E1C781F8}" presName="descendantText" presStyleLbl="alignAcc1" presStyleIdx="1" presStyleCnt="6">
        <dgm:presLayoutVars>
          <dgm:bulletEnabled val="1"/>
        </dgm:presLayoutVars>
      </dgm:prSet>
      <dgm:spPr/>
    </dgm:pt>
    <dgm:pt modelId="{A8742FE0-483C-4AD2-832B-0BCF289E8C41}" type="pres">
      <dgm:prSet presAssocID="{E36F0F5D-AAE8-44A4-8776-EA15C2681524}" presName="sp" presStyleCnt="0"/>
      <dgm:spPr/>
    </dgm:pt>
    <dgm:pt modelId="{AAA683EA-A4BB-4873-9B18-0ECFD0CAF8A3}" type="pres">
      <dgm:prSet presAssocID="{9AF153C0-B3E8-4F52-A58F-D9AAF698C442}" presName="composite" presStyleCnt="0"/>
      <dgm:spPr/>
    </dgm:pt>
    <dgm:pt modelId="{9AED008A-62B8-4021-88F3-2CDC18F3457B}" type="pres">
      <dgm:prSet presAssocID="{9AF153C0-B3E8-4F52-A58F-D9AAF698C442}" presName="parentText" presStyleLbl="alignNode1" presStyleIdx="2" presStyleCnt="6">
        <dgm:presLayoutVars>
          <dgm:chMax val="1"/>
          <dgm:bulletEnabled val="1"/>
        </dgm:presLayoutVars>
      </dgm:prSet>
      <dgm:spPr/>
    </dgm:pt>
    <dgm:pt modelId="{57FF0316-2E39-4D2A-8DAE-E14ED4CF200C}" type="pres">
      <dgm:prSet presAssocID="{9AF153C0-B3E8-4F52-A58F-D9AAF698C442}" presName="descendantText" presStyleLbl="alignAcc1" presStyleIdx="2" presStyleCnt="6">
        <dgm:presLayoutVars>
          <dgm:bulletEnabled val="1"/>
        </dgm:presLayoutVars>
      </dgm:prSet>
      <dgm:spPr/>
    </dgm:pt>
    <dgm:pt modelId="{0EC4EEF2-033B-4892-8954-97F743AA52D5}" type="pres">
      <dgm:prSet presAssocID="{CE209D45-D96E-4205-9195-7302B3D5D783}" presName="sp" presStyleCnt="0"/>
      <dgm:spPr/>
    </dgm:pt>
    <dgm:pt modelId="{28E47FF4-130E-4AC3-B7E1-22D1ED4C6407}" type="pres">
      <dgm:prSet presAssocID="{EA5D7B07-A6BA-441A-AE1E-8F2850C73F99}" presName="composite" presStyleCnt="0"/>
      <dgm:spPr/>
    </dgm:pt>
    <dgm:pt modelId="{53442093-3B7C-4AB5-97C4-52665EFCCC4F}" type="pres">
      <dgm:prSet presAssocID="{EA5D7B07-A6BA-441A-AE1E-8F2850C73F99}" presName="parentText" presStyleLbl="alignNode1" presStyleIdx="3" presStyleCnt="6">
        <dgm:presLayoutVars>
          <dgm:chMax val="1"/>
          <dgm:bulletEnabled val="1"/>
        </dgm:presLayoutVars>
      </dgm:prSet>
      <dgm:spPr/>
    </dgm:pt>
    <dgm:pt modelId="{641BAC31-1BFB-44EC-B087-CC47F00303A1}" type="pres">
      <dgm:prSet presAssocID="{EA5D7B07-A6BA-441A-AE1E-8F2850C73F99}" presName="descendantText" presStyleLbl="alignAcc1" presStyleIdx="3" presStyleCnt="6">
        <dgm:presLayoutVars>
          <dgm:bulletEnabled val="1"/>
        </dgm:presLayoutVars>
      </dgm:prSet>
      <dgm:spPr/>
    </dgm:pt>
    <dgm:pt modelId="{6BA486DC-0424-497A-AB6C-AD0A8F596C8C}" type="pres">
      <dgm:prSet presAssocID="{998CC3D8-8158-4675-86B1-EB114B5048FE}" presName="sp" presStyleCnt="0"/>
      <dgm:spPr/>
    </dgm:pt>
    <dgm:pt modelId="{DB7FE5F4-295E-4F6A-8629-46561C892A0D}" type="pres">
      <dgm:prSet presAssocID="{2C7230EE-CBA5-4FD7-BF54-E201606AA3D4}" presName="composite" presStyleCnt="0"/>
      <dgm:spPr/>
    </dgm:pt>
    <dgm:pt modelId="{D4940AAA-4CB4-4055-ACB0-5EA59AFC76DF}" type="pres">
      <dgm:prSet presAssocID="{2C7230EE-CBA5-4FD7-BF54-E201606AA3D4}" presName="parentText" presStyleLbl="alignNode1" presStyleIdx="4" presStyleCnt="6">
        <dgm:presLayoutVars>
          <dgm:chMax val="1"/>
          <dgm:bulletEnabled val="1"/>
        </dgm:presLayoutVars>
      </dgm:prSet>
      <dgm:spPr/>
    </dgm:pt>
    <dgm:pt modelId="{C7823B74-AFDB-4DF4-B519-54A507FA915D}" type="pres">
      <dgm:prSet presAssocID="{2C7230EE-CBA5-4FD7-BF54-E201606AA3D4}" presName="descendantText" presStyleLbl="alignAcc1" presStyleIdx="4" presStyleCnt="6">
        <dgm:presLayoutVars>
          <dgm:bulletEnabled val="1"/>
        </dgm:presLayoutVars>
      </dgm:prSet>
      <dgm:spPr/>
    </dgm:pt>
    <dgm:pt modelId="{9237F4C7-DE54-429D-9CBB-7F7A501C540B}" type="pres">
      <dgm:prSet presAssocID="{9275A3E4-8097-4600-93A6-1D2A1F2DBDDD}" presName="sp" presStyleCnt="0"/>
      <dgm:spPr/>
    </dgm:pt>
    <dgm:pt modelId="{6786E233-A950-4D64-A503-DAA228BC04E1}" type="pres">
      <dgm:prSet presAssocID="{9EEE17ED-05D6-40A4-94A6-147753B8107D}" presName="composite" presStyleCnt="0"/>
      <dgm:spPr/>
    </dgm:pt>
    <dgm:pt modelId="{9A7DA24B-33BF-497F-8207-0D5F7FA475F3}" type="pres">
      <dgm:prSet presAssocID="{9EEE17ED-05D6-40A4-94A6-147753B8107D}" presName="parentText" presStyleLbl="alignNode1" presStyleIdx="5" presStyleCnt="6" custScaleX="109133">
        <dgm:presLayoutVars>
          <dgm:chMax val="1"/>
          <dgm:bulletEnabled val="1"/>
        </dgm:presLayoutVars>
      </dgm:prSet>
      <dgm:spPr/>
    </dgm:pt>
    <dgm:pt modelId="{3EB5410F-5FE6-42EE-9D55-8FA1F7E3685F}" type="pres">
      <dgm:prSet presAssocID="{9EEE17ED-05D6-40A4-94A6-147753B8107D}" presName="descendantText" presStyleLbl="alignAcc1" presStyleIdx="5" presStyleCnt="6" custScaleY="123792">
        <dgm:presLayoutVars>
          <dgm:bulletEnabled val="1"/>
        </dgm:presLayoutVars>
      </dgm:prSet>
      <dgm:spPr/>
    </dgm:pt>
  </dgm:ptLst>
  <dgm:cxnLst>
    <dgm:cxn modelId="{5B5EE802-70E2-4063-A6AE-8667E31DB7FD}" srcId="{0738CD46-5842-4BF9-8219-80BD4E1E1F2E}" destId="{EA5D7B07-A6BA-441A-AE1E-8F2850C73F99}" srcOrd="3" destOrd="0" parTransId="{DC42E42B-B04A-4C1B-AC42-BCA21C1FC8F0}" sibTransId="{998CC3D8-8158-4675-86B1-EB114B5048FE}"/>
    <dgm:cxn modelId="{B4F94E07-0668-498B-8138-CA3034CAE105}" type="presOf" srcId="{9E77DDEF-B520-4644-A0A9-C708D88E0E8B}" destId="{57FF0316-2E39-4D2A-8DAE-E14ED4CF200C}" srcOrd="0" destOrd="1" presId="urn:microsoft.com/office/officeart/2005/8/layout/chevron2"/>
    <dgm:cxn modelId="{7D0D7F0A-F16C-414D-B708-60B706E67717}" type="presOf" srcId="{4D02D38E-A9D5-4309-BF6E-3E1CA025E11E}" destId="{3EB5410F-5FE6-42EE-9D55-8FA1F7E3685F}" srcOrd="0" destOrd="1" presId="urn:microsoft.com/office/officeart/2005/8/layout/chevron2"/>
    <dgm:cxn modelId="{0E974E0B-2D3E-46EC-BD6A-46E573A2231D}" type="presOf" srcId="{E49323E2-1034-4775-AE1C-7BE07D19E87B}" destId="{8C51EC30-CE03-495C-B447-DCF0A9A6B3FD}" srcOrd="0" destOrd="2" presId="urn:microsoft.com/office/officeart/2005/8/layout/chevron2"/>
    <dgm:cxn modelId="{8E1F3C0C-4A3B-4C70-A3EA-FAA67B729A44}" type="presOf" srcId="{F3F2A32E-A1F7-4615-AA68-334B6A8AC1AC}" destId="{C7823B74-AFDB-4DF4-B519-54A507FA915D}" srcOrd="0" destOrd="1" presId="urn:microsoft.com/office/officeart/2005/8/layout/chevron2"/>
    <dgm:cxn modelId="{167E5E0E-1799-4D26-8EEB-62D71417C7D3}" type="presOf" srcId="{D3F6E0B1-F0D6-431E-A931-E186DC3723DC}" destId="{8C51EC30-CE03-495C-B447-DCF0A9A6B3FD}" srcOrd="0" destOrd="1" presId="urn:microsoft.com/office/officeart/2005/8/layout/chevron2"/>
    <dgm:cxn modelId="{84E57111-A7C9-4B99-A1E2-C66D4A74EFFD}" type="presOf" srcId="{7667CC37-32CA-4634-ABE4-6F55E1C781F8}" destId="{AA0DDAEF-6CD3-4562-A30D-C6DC254437AD}" srcOrd="0" destOrd="0" presId="urn:microsoft.com/office/officeart/2005/8/layout/chevron2"/>
    <dgm:cxn modelId="{AFC26317-4944-4819-9B4C-C30DD81C0B1B}" srcId="{7667CC37-32CA-4634-ABE4-6F55E1C781F8}" destId="{D3F6E0B1-F0D6-431E-A931-E186DC3723DC}" srcOrd="1" destOrd="0" parTransId="{0BE90E7F-0787-4C60-9CF7-AE16E7A94E19}" sibTransId="{B84ED5DA-B377-4D17-AE0C-AD113FADFF23}"/>
    <dgm:cxn modelId="{4918E318-8565-42E9-9938-DDB39D411393}" type="presOf" srcId="{EA5D7B07-A6BA-441A-AE1E-8F2850C73F99}" destId="{53442093-3B7C-4AB5-97C4-52665EFCCC4F}" srcOrd="0" destOrd="0" presId="urn:microsoft.com/office/officeart/2005/8/layout/chevron2"/>
    <dgm:cxn modelId="{8D112D27-C7B8-46CB-BBE5-39318269AE16}" srcId="{9AF153C0-B3E8-4F52-A58F-D9AAF698C442}" destId="{F67A7B7B-F7EC-4FE8-BFC6-016325B310E2}" srcOrd="0" destOrd="0" parTransId="{E1B6982F-BA26-4D8F-8208-1C77EB8358F3}" sibTransId="{7F3F69BE-DF9B-45DC-939A-79F790E2FBB0}"/>
    <dgm:cxn modelId="{1D58F22C-E91F-4380-8B7F-9AE4F216B6EA}" srcId="{0738CD46-5842-4BF9-8219-80BD4E1E1F2E}" destId="{7667CC37-32CA-4634-ABE4-6F55E1C781F8}" srcOrd="1" destOrd="0" parTransId="{FA579A2D-D6D7-41E0-B1D7-84A849423C13}" sibTransId="{E36F0F5D-AAE8-44A4-8776-EA15C2681524}"/>
    <dgm:cxn modelId="{1DAA6433-41D7-43D1-B968-25CC0D6D6024}" type="presOf" srcId="{087CEF24-8C27-4DBB-B9AD-6A7B28B89C0A}" destId="{8C51EC30-CE03-495C-B447-DCF0A9A6B3FD}" srcOrd="0" destOrd="0" presId="urn:microsoft.com/office/officeart/2005/8/layout/chevron2"/>
    <dgm:cxn modelId="{6D514933-2426-4A98-9F83-16044C60757A}" type="presOf" srcId="{D22F0519-B6F6-4106-B88A-7D44A511DEF7}" destId="{CAA35355-C060-4B7B-B11E-2D89E03F2285}" srcOrd="0" destOrd="0" presId="urn:microsoft.com/office/officeart/2005/8/layout/chevron2"/>
    <dgm:cxn modelId="{1518363D-AC27-453F-8905-2E1C0D70600F}" srcId="{9EEE17ED-05D6-40A4-94A6-147753B8107D}" destId="{A34E86B7-0FF1-409B-A8CA-0D3E4047BF64}" srcOrd="0" destOrd="0" parTransId="{CEAB8F91-F450-49AF-902D-1E0B66E49D07}" sibTransId="{84A4B279-9687-4281-BC70-D100BC180C7D}"/>
    <dgm:cxn modelId="{96C0085E-4C9E-406E-B682-BFC19D7155DA}" srcId="{0738CD46-5842-4BF9-8219-80BD4E1E1F2E}" destId="{2C7230EE-CBA5-4FD7-BF54-E201606AA3D4}" srcOrd="4" destOrd="0" parTransId="{8EB7481C-281C-46E1-9043-271F9F33F15A}" sibTransId="{9275A3E4-8097-4600-93A6-1D2A1F2DBDDD}"/>
    <dgm:cxn modelId="{A4BE5F60-4029-4C23-810A-FB0D53E094D0}" srcId="{0738CD46-5842-4BF9-8219-80BD4E1E1F2E}" destId="{9AF153C0-B3E8-4F52-A58F-D9AAF698C442}" srcOrd="2" destOrd="0" parTransId="{6D8C6829-0A17-4352-B119-3C0AD9188B66}" sibTransId="{CE209D45-D96E-4205-9195-7302B3D5D783}"/>
    <dgm:cxn modelId="{6A540444-01B9-45B7-A41D-34421A87DE6A}" type="presOf" srcId="{2C7230EE-CBA5-4FD7-BF54-E201606AA3D4}" destId="{D4940AAA-4CB4-4055-ACB0-5EA59AFC76DF}" srcOrd="0" destOrd="0" presId="urn:microsoft.com/office/officeart/2005/8/layout/chevron2"/>
    <dgm:cxn modelId="{71754945-B4B4-4CE7-AE72-F0536C063767}" type="presOf" srcId="{F67A7B7B-F7EC-4FE8-BFC6-016325B310E2}" destId="{57FF0316-2E39-4D2A-8DAE-E14ED4CF200C}" srcOrd="0" destOrd="0" presId="urn:microsoft.com/office/officeart/2005/8/layout/chevron2"/>
    <dgm:cxn modelId="{02B90F68-6007-4AE1-97D5-802200A8E2E5}" srcId="{7667CC37-32CA-4634-ABE4-6F55E1C781F8}" destId="{E49323E2-1034-4775-AE1C-7BE07D19E87B}" srcOrd="2" destOrd="0" parTransId="{791FF1A9-E42D-401F-85E9-1880C17905A5}" sibTransId="{28D061B3-FE66-4D11-A840-2ADA24344C2D}"/>
    <dgm:cxn modelId="{62F77968-B57B-4303-BDFC-3E1506C495F0}" srcId="{0738CD46-5842-4BF9-8219-80BD4E1E1F2E}" destId="{3CF4D4D8-AAB6-4A01-859B-0322C34A1A0D}" srcOrd="0" destOrd="0" parTransId="{2B65289B-DC5C-4EC5-80AD-E0BB7E796FE2}" sibTransId="{973684EA-A0BF-48C9-BF30-334FFFE93D50}"/>
    <dgm:cxn modelId="{9F2B004A-D547-4CE9-AF13-C64EF9149D8E}" type="presOf" srcId="{A34E86B7-0FF1-409B-A8CA-0D3E4047BF64}" destId="{3EB5410F-5FE6-42EE-9D55-8FA1F7E3685F}" srcOrd="0" destOrd="0" presId="urn:microsoft.com/office/officeart/2005/8/layout/chevron2"/>
    <dgm:cxn modelId="{44522B4C-9F05-472E-B4BD-9E87D072AFA2}" type="presOf" srcId="{A952AA53-A8EE-4951-9611-F0E944CAEEBB}" destId="{641BAC31-1BFB-44EC-B087-CC47F00303A1}" srcOrd="0" destOrd="0" presId="urn:microsoft.com/office/officeart/2005/8/layout/chevron2"/>
    <dgm:cxn modelId="{EA04FE6C-F5A7-4CB8-B596-D44263BE70C2}" srcId="{4D02D38E-A9D5-4309-BF6E-3E1CA025E11E}" destId="{E2997474-7BAA-4909-B96B-0C997A69C8A7}" srcOrd="0" destOrd="0" parTransId="{B5FE8F77-DB86-4C49-9212-50B5465DE91F}" sibTransId="{8657F030-178C-46DB-9E90-F81E13E64799}"/>
    <dgm:cxn modelId="{F968C44E-FBE9-417C-B6DC-4B3BB675F069}" type="presOf" srcId="{9AF153C0-B3E8-4F52-A58F-D9AAF698C442}" destId="{9AED008A-62B8-4021-88F3-2CDC18F3457B}" srcOrd="0" destOrd="0" presId="urn:microsoft.com/office/officeart/2005/8/layout/chevron2"/>
    <dgm:cxn modelId="{74D58950-0855-4582-973E-B86C324A7818}" type="presOf" srcId="{3CF4D4D8-AAB6-4A01-859B-0322C34A1A0D}" destId="{8C324F32-D6B0-44D4-B58F-5F2E4DA7903F}" srcOrd="0" destOrd="0" presId="urn:microsoft.com/office/officeart/2005/8/layout/chevron2"/>
    <dgm:cxn modelId="{E00DC770-92D5-425A-AD9B-8B2F02767123}" srcId="{9EEE17ED-05D6-40A4-94A6-147753B8107D}" destId="{4D02D38E-A9D5-4309-BF6E-3E1CA025E11E}" srcOrd="1" destOrd="0" parTransId="{7D5DC242-E62B-4482-9C0C-736006EE2B7A}" sibTransId="{BA0338AA-C996-4873-9CEF-55323534DAEC}"/>
    <dgm:cxn modelId="{BDBD3255-FA80-4E0A-90F3-3E0DDCEC1BAF}" srcId="{7667CC37-32CA-4634-ABE4-6F55E1C781F8}" destId="{087CEF24-8C27-4DBB-B9AD-6A7B28B89C0A}" srcOrd="0" destOrd="0" parTransId="{8A20FC51-AC8B-492B-86CA-74E496073FBD}" sibTransId="{B94491D3-D2BB-4782-9D44-25416CC1115A}"/>
    <dgm:cxn modelId="{1364CF91-4A64-40F0-B1A8-860636B0BFA2}" type="presOf" srcId="{9EEE17ED-05D6-40A4-94A6-147753B8107D}" destId="{9A7DA24B-33BF-497F-8207-0D5F7FA475F3}" srcOrd="0" destOrd="0" presId="urn:microsoft.com/office/officeart/2005/8/layout/chevron2"/>
    <dgm:cxn modelId="{F8255892-8D55-47FF-BE76-BF8E6DA79092}" srcId="{EA5D7B07-A6BA-441A-AE1E-8F2850C73F99}" destId="{A952AA53-A8EE-4951-9611-F0E944CAEEBB}" srcOrd="0" destOrd="0" parTransId="{F107EDC0-1764-49CB-91A9-09D5C84D52C7}" sibTransId="{52AC7BBB-B45F-4750-B361-8C22F48A8EF4}"/>
    <dgm:cxn modelId="{9BEE1CA1-549B-43F2-9777-E910F94A07ED}" type="presOf" srcId="{04F0FC07-B136-4971-A4B3-49FA5719B526}" destId="{3EB5410F-5FE6-42EE-9D55-8FA1F7E3685F}" srcOrd="0" destOrd="3" presId="urn:microsoft.com/office/officeart/2005/8/layout/chevron2"/>
    <dgm:cxn modelId="{E478B3A1-4C69-4462-8779-EC85C46422BF}" type="presOf" srcId="{988AEB36-09F8-4A20-AD68-FFB3FD901F81}" destId="{57FF0316-2E39-4D2A-8DAE-E14ED4CF200C}" srcOrd="0" destOrd="2" presId="urn:microsoft.com/office/officeart/2005/8/layout/chevron2"/>
    <dgm:cxn modelId="{778413AA-EDCF-4259-BB50-0A5355FF9DEF}" srcId="{0738CD46-5842-4BF9-8219-80BD4E1E1F2E}" destId="{9EEE17ED-05D6-40A4-94A6-147753B8107D}" srcOrd="5" destOrd="0" parTransId="{DB502831-9539-40DE-971E-7AB3DEF558D5}" sibTransId="{4B4990AB-8763-4320-A5D5-CB6FCF87F90D}"/>
    <dgm:cxn modelId="{97B555AE-E91E-4E22-ABA5-1AC215E5C647}" srcId="{2C7230EE-CBA5-4FD7-BF54-E201606AA3D4}" destId="{F3F2A32E-A1F7-4615-AA68-334B6A8AC1AC}" srcOrd="1" destOrd="0" parTransId="{A5A576E3-A776-4757-9D42-12F4C30F7FD3}" sibTransId="{9126A136-2BF7-4BA5-A539-D4BB541927CF}"/>
    <dgm:cxn modelId="{23E290B7-8617-4C9E-9CB5-CCFB647D83E5}" srcId="{9AF153C0-B3E8-4F52-A58F-D9AAF698C442}" destId="{988AEB36-09F8-4A20-AD68-FFB3FD901F81}" srcOrd="2" destOrd="0" parTransId="{2DB85A52-685B-4AC9-A686-1E103A808964}" sibTransId="{3DB87AB8-7F3D-49C1-8298-B6518060559C}"/>
    <dgm:cxn modelId="{A5C01EC1-E086-4EB8-9913-26D087CC01B6}" type="presOf" srcId="{0738CD46-5842-4BF9-8219-80BD4E1E1F2E}" destId="{711836B8-DD3A-49B8-B7E6-595329774D03}" srcOrd="0" destOrd="0" presId="urn:microsoft.com/office/officeart/2005/8/layout/chevron2"/>
    <dgm:cxn modelId="{75D2BDD3-434F-491A-B03A-3A226430981E}" srcId="{4D02D38E-A9D5-4309-BF6E-3E1CA025E11E}" destId="{04F0FC07-B136-4971-A4B3-49FA5719B526}" srcOrd="1" destOrd="0" parTransId="{0D567450-5486-4E2A-8B1D-35E70617CC9B}" sibTransId="{CAC4C927-0FEE-4CDD-98AC-A796DCC80F6C}"/>
    <dgm:cxn modelId="{F22A38DE-A838-4238-A33A-532F7ACF09F3}" srcId="{3CF4D4D8-AAB6-4A01-859B-0322C34A1A0D}" destId="{D22F0519-B6F6-4106-B88A-7D44A511DEF7}" srcOrd="0" destOrd="0" parTransId="{3DAA408A-3D31-4623-AB2C-625AB464D5B0}" sibTransId="{C7F92DC4-858B-46F9-8098-A511B5162533}"/>
    <dgm:cxn modelId="{36A741E5-81A6-4C1C-AFE9-2A0B72848BE1}" srcId="{9AF153C0-B3E8-4F52-A58F-D9AAF698C442}" destId="{9E77DDEF-B520-4644-A0A9-C708D88E0E8B}" srcOrd="1" destOrd="0" parTransId="{30F01B93-016F-4970-BFD7-9BB470EAADFD}" sibTransId="{250236E0-0D6E-4FD8-8C95-0FCE31F3FF3D}"/>
    <dgm:cxn modelId="{928999E7-870E-4B53-AE71-CE6ADBB9D6EA}" srcId="{2C7230EE-CBA5-4FD7-BF54-E201606AA3D4}" destId="{CB4D095E-F2DB-4FB4-991A-B5CE0B72D218}" srcOrd="0" destOrd="0" parTransId="{96927586-80E3-42E4-A0D3-D3BADC90F930}" sibTransId="{03E730E3-9FE7-4A52-AEF4-453205F11607}"/>
    <dgm:cxn modelId="{DA57A5EF-D2E4-4CAC-9C2A-C9D1D4DADE2A}" type="presOf" srcId="{E2997474-7BAA-4909-B96B-0C997A69C8A7}" destId="{3EB5410F-5FE6-42EE-9D55-8FA1F7E3685F}" srcOrd="0" destOrd="2" presId="urn:microsoft.com/office/officeart/2005/8/layout/chevron2"/>
    <dgm:cxn modelId="{9B51E1F2-2C8A-4C48-8CD5-EEEBEF61A462}" type="presOf" srcId="{CB4D095E-F2DB-4FB4-991A-B5CE0B72D218}" destId="{C7823B74-AFDB-4DF4-B519-54A507FA915D}" srcOrd="0" destOrd="0" presId="urn:microsoft.com/office/officeart/2005/8/layout/chevron2"/>
    <dgm:cxn modelId="{71C1D52F-DD79-4FBB-A534-0E3BFB8375AE}" type="presParOf" srcId="{711836B8-DD3A-49B8-B7E6-595329774D03}" destId="{EA7CBF60-4120-4B47-B7F1-1D2489E0FB28}" srcOrd="0" destOrd="0" presId="urn:microsoft.com/office/officeart/2005/8/layout/chevron2"/>
    <dgm:cxn modelId="{ACA3AF93-9351-436E-B3D5-8AF3D27B8897}" type="presParOf" srcId="{EA7CBF60-4120-4B47-B7F1-1D2489E0FB28}" destId="{8C324F32-D6B0-44D4-B58F-5F2E4DA7903F}" srcOrd="0" destOrd="0" presId="urn:microsoft.com/office/officeart/2005/8/layout/chevron2"/>
    <dgm:cxn modelId="{4975DFCD-4960-4687-9C55-6656A8B4E5D2}" type="presParOf" srcId="{EA7CBF60-4120-4B47-B7F1-1D2489E0FB28}" destId="{CAA35355-C060-4B7B-B11E-2D89E03F2285}" srcOrd="1" destOrd="0" presId="urn:microsoft.com/office/officeart/2005/8/layout/chevron2"/>
    <dgm:cxn modelId="{E3CDE77C-9818-4A89-B71B-B7ED62F6AAAC}" type="presParOf" srcId="{711836B8-DD3A-49B8-B7E6-595329774D03}" destId="{A6785EA3-41A6-4170-974B-9301EFDDD252}" srcOrd="1" destOrd="0" presId="urn:microsoft.com/office/officeart/2005/8/layout/chevron2"/>
    <dgm:cxn modelId="{902A2D3C-C439-4522-BEFF-E3B09752032C}" type="presParOf" srcId="{711836B8-DD3A-49B8-B7E6-595329774D03}" destId="{13009447-2E44-4DBB-B807-C9F34829E54B}" srcOrd="2" destOrd="0" presId="urn:microsoft.com/office/officeart/2005/8/layout/chevron2"/>
    <dgm:cxn modelId="{45785947-6AB3-4FCC-BA51-5626DC076576}" type="presParOf" srcId="{13009447-2E44-4DBB-B807-C9F34829E54B}" destId="{AA0DDAEF-6CD3-4562-A30D-C6DC254437AD}" srcOrd="0" destOrd="0" presId="urn:microsoft.com/office/officeart/2005/8/layout/chevron2"/>
    <dgm:cxn modelId="{C589D52F-588C-4C49-8450-05E606EFBDC5}" type="presParOf" srcId="{13009447-2E44-4DBB-B807-C9F34829E54B}" destId="{8C51EC30-CE03-495C-B447-DCF0A9A6B3FD}" srcOrd="1" destOrd="0" presId="urn:microsoft.com/office/officeart/2005/8/layout/chevron2"/>
    <dgm:cxn modelId="{72159A3B-6996-4D01-AC3A-EF4FAF35F243}" type="presParOf" srcId="{711836B8-DD3A-49B8-B7E6-595329774D03}" destId="{A8742FE0-483C-4AD2-832B-0BCF289E8C41}" srcOrd="3" destOrd="0" presId="urn:microsoft.com/office/officeart/2005/8/layout/chevron2"/>
    <dgm:cxn modelId="{0E9F12AA-318A-457E-AD26-77CC39E78695}" type="presParOf" srcId="{711836B8-DD3A-49B8-B7E6-595329774D03}" destId="{AAA683EA-A4BB-4873-9B18-0ECFD0CAF8A3}" srcOrd="4" destOrd="0" presId="urn:microsoft.com/office/officeart/2005/8/layout/chevron2"/>
    <dgm:cxn modelId="{D2D00616-9FC3-426E-92F2-FBCF4DA7F023}" type="presParOf" srcId="{AAA683EA-A4BB-4873-9B18-0ECFD0CAF8A3}" destId="{9AED008A-62B8-4021-88F3-2CDC18F3457B}" srcOrd="0" destOrd="0" presId="urn:microsoft.com/office/officeart/2005/8/layout/chevron2"/>
    <dgm:cxn modelId="{7C9AC88D-9D9A-4456-AB74-0D75DB0023C4}" type="presParOf" srcId="{AAA683EA-A4BB-4873-9B18-0ECFD0CAF8A3}" destId="{57FF0316-2E39-4D2A-8DAE-E14ED4CF200C}" srcOrd="1" destOrd="0" presId="urn:microsoft.com/office/officeart/2005/8/layout/chevron2"/>
    <dgm:cxn modelId="{6E6349EF-A32C-497C-B790-B790E3E8C162}" type="presParOf" srcId="{711836B8-DD3A-49B8-B7E6-595329774D03}" destId="{0EC4EEF2-033B-4892-8954-97F743AA52D5}" srcOrd="5" destOrd="0" presId="urn:microsoft.com/office/officeart/2005/8/layout/chevron2"/>
    <dgm:cxn modelId="{B1C3B20F-56AD-4B94-B948-6559ABB38B4F}" type="presParOf" srcId="{711836B8-DD3A-49B8-B7E6-595329774D03}" destId="{28E47FF4-130E-4AC3-B7E1-22D1ED4C6407}" srcOrd="6" destOrd="0" presId="urn:microsoft.com/office/officeart/2005/8/layout/chevron2"/>
    <dgm:cxn modelId="{4519FAA7-3DA7-4CAD-B5EB-C17F33B07195}" type="presParOf" srcId="{28E47FF4-130E-4AC3-B7E1-22D1ED4C6407}" destId="{53442093-3B7C-4AB5-97C4-52665EFCCC4F}" srcOrd="0" destOrd="0" presId="urn:microsoft.com/office/officeart/2005/8/layout/chevron2"/>
    <dgm:cxn modelId="{A6423056-3849-4E77-BA4A-C8F6DBAD41F5}" type="presParOf" srcId="{28E47FF4-130E-4AC3-B7E1-22D1ED4C6407}" destId="{641BAC31-1BFB-44EC-B087-CC47F00303A1}" srcOrd="1" destOrd="0" presId="urn:microsoft.com/office/officeart/2005/8/layout/chevron2"/>
    <dgm:cxn modelId="{183AC4AB-7562-4655-90A5-1D97D7DFB32F}" type="presParOf" srcId="{711836B8-DD3A-49B8-B7E6-595329774D03}" destId="{6BA486DC-0424-497A-AB6C-AD0A8F596C8C}" srcOrd="7" destOrd="0" presId="urn:microsoft.com/office/officeart/2005/8/layout/chevron2"/>
    <dgm:cxn modelId="{107F7039-F8E5-4641-BF0C-37CD15800720}" type="presParOf" srcId="{711836B8-DD3A-49B8-B7E6-595329774D03}" destId="{DB7FE5F4-295E-4F6A-8629-46561C892A0D}" srcOrd="8" destOrd="0" presId="urn:microsoft.com/office/officeart/2005/8/layout/chevron2"/>
    <dgm:cxn modelId="{68D6FB55-258C-4D03-A4F0-B9AA41507A39}" type="presParOf" srcId="{DB7FE5F4-295E-4F6A-8629-46561C892A0D}" destId="{D4940AAA-4CB4-4055-ACB0-5EA59AFC76DF}" srcOrd="0" destOrd="0" presId="urn:microsoft.com/office/officeart/2005/8/layout/chevron2"/>
    <dgm:cxn modelId="{64D7B02F-105B-473E-B615-3B790697B4BB}" type="presParOf" srcId="{DB7FE5F4-295E-4F6A-8629-46561C892A0D}" destId="{C7823B74-AFDB-4DF4-B519-54A507FA915D}" srcOrd="1" destOrd="0" presId="urn:microsoft.com/office/officeart/2005/8/layout/chevron2"/>
    <dgm:cxn modelId="{4F126F62-6689-4FA7-858D-02C93D04544F}" type="presParOf" srcId="{711836B8-DD3A-49B8-B7E6-595329774D03}" destId="{9237F4C7-DE54-429D-9CBB-7F7A501C540B}" srcOrd="9" destOrd="0" presId="urn:microsoft.com/office/officeart/2005/8/layout/chevron2"/>
    <dgm:cxn modelId="{B5136D41-C222-47F5-995B-9605B5670022}" type="presParOf" srcId="{711836B8-DD3A-49B8-B7E6-595329774D03}" destId="{6786E233-A950-4D64-A503-DAA228BC04E1}" srcOrd="10" destOrd="0" presId="urn:microsoft.com/office/officeart/2005/8/layout/chevron2"/>
    <dgm:cxn modelId="{28D71074-D52B-4F0A-910B-9C788E36D19A}" type="presParOf" srcId="{6786E233-A950-4D64-A503-DAA228BC04E1}" destId="{9A7DA24B-33BF-497F-8207-0D5F7FA475F3}" srcOrd="0" destOrd="0" presId="urn:microsoft.com/office/officeart/2005/8/layout/chevron2"/>
    <dgm:cxn modelId="{72FE6E48-BC7D-4920-A14A-D1A26FB298DA}" type="presParOf" srcId="{6786E233-A950-4D64-A503-DAA228BC04E1}" destId="{3EB5410F-5FE6-42EE-9D55-8FA1F7E3685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55FCDA-115B-4DD0-A852-1B1EA1B7B17A}">
      <dsp:nvSpPr>
        <dsp:cNvPr id="0" name=""/>
        <dsp:cNvSpPr/>
      </dsp:nvSpPr>
      <dsp:spPr>
        <a:xfrm>
          <a:off x="0" y="671"/>
          <a:ext cx="6263640" cy="157238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27DD4D-0A25-4924-B358-28DD4767C36C}">
      <dsp:nvSpPr>
        <dsp:cNvPr id="0" name=""/>
        <dsp:cNvSpPr/>
      </dsp:nvSpPr>
      <dsp:spPr>
        <a:xfrm>
          <a:off x="475646" y="354458"/>
          <a:ext cx="864811" cy="8648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71786D-5EF9-4E2D-9E1D-3983C1DC5B0F}">
      <dsp:nvSpPr>
        <dsp:cNvPr id="0" name=""/>
        <dsp:cNvSpPr/>
      </dsp:nvSpPr>
      <dsp:spPr>
        <a:xfrm>
          <a:off x="1816103" y="671"/>
          <a:ext cx="4447536" cy="1572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411" tIns="166411" rIns="166411" bIns="166411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Student dropout is a major educational challenge, especially in Portugal.</a:t>
          </a:r>
        </a:p>
      </dsp:txBody>
      <dsp:txXfrm>
        <a:off x="1816103" y="671"/>
        <a:ext cx="4447536" cy="1572384"/>
      </dsp:txXfrm>
    </dsp:sp>
    <dsp:sp modelId="{08301407-E9C3-4EA0-84D8-D67E22FC4B23}">
      <dsp:nvSpPr>
        <dsp:cNvPr id="0" name=""/>
        <dsp:cNvSpPr/>
      </dsp:nvSpPr>
      <dsp:spPr>
        <a:xfrm>
          <a:off x="0" y="1966151"/>
          <a:ext cx="6263640" cy="157238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9C98C3-EC0D-40F9-A6EC-3AAD59BE7959}">
      <dsp:nvSpPr>
        <dsp:cNvPr id="0" name=""/>
        <dsp:cNvSpPr/>
      </dsp:nvSpPr>
      <dsp:spPr>
        <a:xfrm>
          <a:off x="475646" y="2319938"/>
          <a:ext cx="864811" cy="8648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BF60FB-826E-413E-B6EA-A8515F5E27FE}">
      <dsp:nvSpPr>
        <dsp:cNvPr id="0" name=""/>
        <dsp:cNvSpPr/>
      </dsp:nvSpPr>
      <dsp:spPr>
        <a:xfrm>
          <a:off x="1816103" y="1966151"/>
          <a:ext cx="2818638" cy="1572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411" tIns="166411" rIns="166411" bIns="166411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This project examines dropout causes and predictions for:</a:t>
          </a:r>
        </a:p>
      </dsp:txBody>
      <dsp:txXfrm>
        <a:off x="1816103" y="1966151"/>
        <a:ext cx="2818638" cy="1572384"/>
      </dsp:txXfrm>
    </dsp:sp>
    <dsp:sp modelId="{D00A357A-966F-4DEB-A649-12D372FEFBCC}">
      <dsp:nvSpPr>
        <dsp:cNvPr id="0" name=""/>
        <dsp:cNvSpPr/>
      </dsp:nvSpPr>
      <dsp:spPr>
        <a:xfrm>
          <a:off x="4634741" y="1966151"/>
          <a:ext cx="1628898" cy="1572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411" tIns="166411" rIns="166411" bIns="166411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University students (median age: 19–20)</a:t>
          </a:r>
          <a:endParaRPr lang="en-US" sz="1200" kern="120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School students (median age: 17)</a:t>
          </a:r>
          <a:endParaRPr lang="en-US" sz="1200" kern="1200"/>
        </a:p>
      </dsp:txBody>
      <dsp:txXfrm>
        <a:off x="4634741" y="1966151"/>
        <a:ext cx="1628898" cy="1572384"/>
      </dsp:txXfrm>
    </dsp:sp>
    <dsp:sp modelId="{54340A08-2D0F-48B8-AFFD-3CA04DA2ADCB}">
      <dsp:nvSpPr>
        <dsp:cNvPr id="0" name=""/>
        <dsp:cNvSpPr/>
      </dsp:nvSpPr>
      <dsp:spPr>
        <a:xfrm>
          <a:off x="0" y="3931632"/>
          <a:ext cx="6263640" cy="157238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5E586B-02E9-460C-9BB3-CA9084A5DA05}">
      <dsp:nvSpPr>
        <dsp:cNvPr id="0" name=""/>
        <dsp:cNvSpPr/>
      </dsp:nvSpPr>
      <dsp:spPr>
        <a:xfrm>
          <a:off x="475646" y="4285418"/>
          <a:ext cx="864811" cy="8648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9CC0BA-B669-4FEB-8153-21BB39A17836}">
      <dsp:nvSpPr>
        <dsp:cNvPr id="0" name=""/>
        <dsp:cNvSpPr/>
      </dsp:nvSpPr>
      <dsp:spPr>
        <a:xfrm>
          <a:off x="1816103" y="3931632"/>
          <a:ext cx="4447536" cy="1572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411" tIns="166411" rIns="166411" bIns="166411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We combine machine learning and visual analytics to uncover key factors.</a:t>
          </a:r>
        </a:p>
      </dsp:txBody>
      <dsp:txXfrm>
        <a:off x="1816103" y="3931632"/>
        <a:ext cx="4447536" cy="15723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0C3EF4-B948-4B7A-A541-C188C4853EFF}">
      <dsp:nvSpPr>
        <dsp:cNvPr id="0" name=""/>
        <dsp:cNvSpPr/>
      </dsp:nvSpPr>
      <dsp:spPr>
        <a:xfrm>
          <a:off x="0" y="4366"/>
          <a:ext cx="6245265" cy="93010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CBD4E2-384D-48FA-B10C-F8021257C6FC}">
      <dsp:nvSpPr>
        <dsp:cNvPr id="0" name=""/>
        <dsp:cNvSpPr/>
      </dsp:nvSpPr>
      <dsp:spPr>
        <a:xfrm>
          <a:off x="281355" y="213639"/>
          <a:ext cx="511556" cy="5115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51763B-703E-44A1-965A-4D77797DC9B1}">
      <dsp:nvSpPr>
        <dsp:cNvPr id="0" name=""/>
        <dsp:cNvSpPr/>
      </dsp:nvSpPr>
      <dsp:spPr>
        <a:xfrm>
          <a:off x="1074268" y="4366"/>
          <a:ext cx="5170996" cy="930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436" tIns="98436" rIns="98436" bIns="984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Analyze real-world data from Portugal.</a:t>
          </a:r>
        </a:p>
      </dsp:txBody>
      <dsp:txXfrm>
        <a:off x="1074268" y="4366"/>
        <a:ext cx="5170996" cy="930102"/>
      </dsp:txXfrm>
    </dsp:sp>
    <dsp:sp modelId="{0CE596C0-8E0C-46B6-ACDE-4D972C3B51C7}">
      <dsp:nvSpPr>
        <dsp:cNvPr id="0" name=""/>
        <dsp:cNvSpPr/>
      </dsp:nvSpPr>
      <dsp:spPr>
        <a:xfrm>
          <a:off x="0" y="1166994"/>
          <a:ext cx="6245265" cy="93010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697BED-EB23-484A-8A98-3BCA5A07A5EB}">
      <dsp:nvSpPr>
        <dsp:cNvPr id="0" name=""/>
        <dsp:cNvSpPr/>
      </dsp:nvSpPr>
      <dsp:spPr>
        <a:xfrm>
          <a:off x="281355" y="1376267"/>
          <a:ext cx="511556" cy="5115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8DF356-6064-4CD2-8A04-5FBAC9558CB0}">
      <dsp:nvSpPr>
        <dsp:cNvPr id="0" name=""/>
        <dsp:cNvSpPr/>
      </dsp:nvSpPr>
      <dsp:spPr>
        <a:xfrm>
          <a:off x="1074268" y="1166994"/>
          <a:ext cx="5170996" cy="930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436" tIns="98436" rIns="98436" bIns="984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Identify the most impactful factors behind student dropouts.</a:t>
          </a:r>
        </a:p>
      </dsp:txBody>
      <dsp:txXfrm>
        <a:off x="1074268" y="1166994"/>
        <a:ext cx="5170996" cy="930102"/>
      </dsp:txXfrm>
    </dsp:sp>
    <dsp:sp modelId="{0E80C6AC-DB14-4C1B-8351-E4E6AF9F9A9C}">
      <dsp:nvSpPr>
        <dsp:cNvPr id="0" name=""/>
        <dsp:cNvSpPr/>
      </dsp:nvSpPr>
      <dsp:spPr>
        <a:xfrm>
          <a:off x="0" y="2329622"/>
          <a:ext cx="6245265" cy="93010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957E04-B0CE-4704-BD81-96F760037360}">
      <dsp:nvSpPr>
        <dsp:cNvPr id="0" name=""/>
        <dsp:cNvSpPr/>
      </dsp:nvSpPr>
      <dsp:spPr>
        <a:xfrm>
          <a:off x="281355" y="2538895"/>
          <a:ext cx="511556" cy="5115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C8ED99-F0D1-4E04-A469-8E245E9357A5}">
      <dsp:nvSpPr>
        <dsp:cNvPr id="0" name=""/>
        <dsp:cNvSpPr/>
      </dsp:nvSpPr>
      <dsp:spPr>
        <a:xfrm>
          <a:off x="1074268" y="2329622"/>
          <a:ext cx="5170996" cy="930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436" tIns="98436" rIns="98436" bIns="984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Apply machine learning to </a:t>
          </a:r>
          <a:r>
            <a:rPr lang="en-US" sz="1900" b="1" kern="1200"/>
            <a:t>predict risk</a:t>
          </a:r>
          <a:r>
            <a:rPr lang="en-US" sz="1900" kern="1200"/>
            <a:t>.</a:t>
          </a:r>
        </a:p>
      </dsp:txBody>
      <dsp:txXfrm>
        <a:off x="1074268" y="2329622"/>
        <a:ext cx="5170996" cy="930102"/>
      </dsp:txXfrm>
    </dsp:sp>
    <dsp:sp modelId="{C97CB3E2-F70E-4103-B6F9-F0A857A7B7DA}">
      <dsp:nvSpPr>
        <dsp:cNvPr id="0" name=""/>
        <dsp:cNvSpPr/>
      </dsp:nvSpPr>
      <dsp:spPr>
        <a:xfrm>
          <a:off x="0" y="3492250"/>
          <a:ext cx="6245265" cy="93010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D45BA2-C23D-41D4-B579-7D7AA7EE32CB}">
      <dsp:nvSpPr>
        <dsp:cNvPr id="0" name=""/>
        <dsp:cNvSpPr/>
      </dsp:nvSpPr>
      <dsp:spPr>
        <a:xfrm>
          <a:off x="281355" y="3701523"/>
          <a:ext cx="511556" cy="51155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0ECA38-3E6C-4EF1-AB33-2299B210DBC3}">
      <dsp:nvSpPr>
        <dsp:cNvPr id="0" name=""/>
        <dsp:cNvSpPr/>
      </dsp:nvSpPr>
      <dsp:spPr>
        <a:xfrm>
          <a:off x="1074268" y="3492250"/>
          <a:ext cx="5170996" cy="930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436" tIns="98436" rIns="98436" bIns="984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Use Tableau to build dashboards for insights.</a:t>
          </a:r>
        </a:p>
      </dsp:txBody>
      <dsp:txXfrm>
        <a:off x="1074268" y="3492250"/>
        <a:ext cx="5170996" cy="930102"/>
      </dsp:txXfrm>
    </dsp:sp>
    <dsp:sp modelId="{BA2BD139-1B68-4BA4-82F3-678D7C224B10}">
      <dsp:nvSpPr>
        <dsp:cNvPr id="0" name=""/>
        <dsp:cNvSpPr/>
      </dsp:nvSpPr>
      <dsp:spPr>
        <a:xfrm>
          <a:off x="0" y="4654878"/>
          <a:ext cx="6245265" cy="93010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FB09B3-51C9-4493-910C-6B954CAC8BFC}">
      <dsp:nvSpPr>
        <dsp:cNvPr id="0" name=""/>
        <dsp:cNvSpPr/>
      </dsp:nvSpPr>
      <dsp:spPr>
        <a:xfrm>
          <a:off x="281355" y="4864151"/>
          <a:ext cx="511556" cy="51155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3A37BC-A0FE-4886-A688-AF0DFC0E81F6}">
      <dsp:nvSpPr>
        <dsp:cNvPr id="0" name=""/>
        <dsp:cNvSpPr/>
      </dsp:nvSpPr>
      <dsp:spPr>
        <a:xfrm>
          <a:off x="1074268" y="4654878"/>
          <a:ext cx="5170996" cy="930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436" tIns="98436" rIns="98436" bIns="984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Recommend actionable strategies.</a:t>
          </a:r>
        </a:p>
      </dsp:txBody>
      <dsp:txXfrm>
        <a:off x="1074268" y="4654878"/>
        <a:ext cx="5170996" cy="9301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9424D8-6FF1-4AE9-86E3-E2969B22BB42}">
      <dsp:nvSpPr>
        <dsp:cNvPr id="0" name=""/>
        <dsp:cNvSpPr/>
      </dsp:nvSpPr>
      <dsp:spPr>
        <a:xfrm>
          <a:off x="0" y="3569039"/>
          <a:ext cx="2628900" cy="78081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967" tIns="135128" rIns="186967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Machine Learning </a:t>
          </a:r>
        </a:p>
      </dsp:txBody>
      <dsp:txXfrm>
        <a:off x="0" y="3569039"/>
        <a:ext cx="2628900" cy="780818"/>
      </dsp:txXfrm>
    </dsp:sp>
    <dsp:sp modelId="{6ADB900D-F954-4813-A189-B2EFC3706CE3}">
      <dsp:nvSpPr>
        <dsp:cNvPr id="0" name=""/>
        <dsp:cNvSpPr/>
      </dsp:nvSpPr>
      <dsp:spPr>
        <a:xfrm>
          <a:off x="2628900" y="3569039"/>
          <a:ext cx="7886700" cy="780818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980" tIns="177800" rIns="159980" bIns="17780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Applied five models: </a:t>
          </a: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Logistic Regression</a:t>
          </a: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KNN</a:t>
          </a: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Naïve Bayes</a:t>
          </a: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Decision Tree</a:t>
          </a: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and </a:t>
          </a: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Random Forest.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Trained on 80% of the data, tested on the remaining 20% to evaluate real-world performance.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Compared models using accuracy, sensitivity, and confusion matrices.</a:t>
          </a:r>
        </a:p>
      </dsp:txBody>
      <dsp:txXfrm>
        <a:off x="2628900" y="3569039"/>
        <a:ext cx="7886700" cy="780818"/>
      </dsp:txXfrm>
    </dsp:sp>
    <dsp:sp modelId="{CE643153-B50F-474F-B7C2-F02578BCDBCF}">
      <dsp:nvSpPr>
        <dsp:cNvPr id="0" name=""/>
        <dsp:cNvSpPr/>
      </dsp:nvSpPr>
      <dsp:spPr>
        <a:xfrm rot="10800000">
          <a:off x="0" y="2379853"/>
          <a:ext cx="2628900" cy="120089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967" tIns="135128" rIns="186967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Filtering</a:t>
          </a:r>
        </a:p>
      </dsp:txBody>
      <dsp:txXfrm rot="-10800000">
        <a:off x="0" y="2379853"/>
        <a:ext cx="2628900" cy="780584"/>
      </dsp:txXfrm>
    </dsp:sp>
    <dsp:sp modelId="{C56751E0-FB72-4B15-A773-A9668831E4D2}">
      <dsp:nvSpPr>
        <dsp:cNvPr id="0" name=""/>
        <dsp:cNvSpPr/>
      </dsp:nvSpPr>
      <dsp:spPr>
        <a:xfrm>
          <a:off x="2628900" y="2379853"/>
          <a:ext cx="7886700" cy="780584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980" tIns="203200" rIns="159980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Age: 18–25 (University) and Age : 17 (school)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Nationality: Portuguese</a:t>
          </a:r>
        </a:p>
      </dsp:txBody>
      <dsp:txXfrm>
        <a:off x="2628900" y="2379853"/>
        <a:ext cx="7886700" cy="780584"/>
      </dsp:txXfrm>
    </dsp:sp>
    <dsp:sp modelId="{81B890CE-BF93-42CB-BD6A-A339E95CF7E0}">
      <dsp:nvSpPr>
        <dsp:cNvPr id="0" name=""/>
        <dsp:cNvSpPr/>
      </dsp:nvSpPr>
      <dsp:spPr>
        <a:xfrm rot="10800000">
          <a:off x="0" y="1190666"/>
          <a:ext cx="2628900" cy="120089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967" tIns="135128" rIns="186967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Exploratory Data Analysis</a:t>
          </a:r>
        </a:p>
      </dsp:txBody>
      <dsp:txXfrm rot="-10800000">
        <a:off x="0" y="1190666"/>
        <a:ext cx="2628900" cy="780584"/>
      </dsp:txXfrm>
    </dsp:sp>
    <dsp:sp modelId="{E07A2405-EE9C-4D5D-82AE-795C28041059}">
      <dsp:nvSpPr>
        <dsp:cNvPr id="0" name=""/>
        <dsp:cNvSpPr/>
      </dsp:nvSpPr>
      <dsp:spPr>
        <a:xfrm>
          <a:off x="2628900" y="1190666"/>
          <a:ext cx="7886700" cy="780584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980" tIns="203200" rIns="159980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Used correlation plots, boxplots, and distribution graphs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Focused on variables like tuition status, parental qualifications, and academic performance</a:t>
          </a:r>
        </a:p>
      </dsp:txBody>
      <dsp:txXfrm>
        <a:off x="2628900" y="1190666"/>
        <a:ext cx="7886700" cy="780584"/>
      </dsp:txXfrm>
    </dsp:sp>
    <dsp:sp modelId="{45DED99E-4B3E-475F-9C16-0A823BF16662}">
      <dsp:nvSpPr>
        <dsp:cNvPr id="0" name=""/>
        <dsp:cNvSpPr/>
      </dsp:nvSpPr>
      <dsp:spPr>
        <a:xfrm rot="10800000">
          <a:off x="0" y="1479"/>
          <a:ext cx="2628900" cy="120089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967" tIns="135128" rIns="186967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Data Cleaning</a:t>
          </a:r>
        </a:p>
      </dsp:txBody>
      <dsp:txXfrm rot="-10800000">
        <a:off x="0" y="1479"/>
        <a:ext cx="2628900" cy="780584"/>
      </dsp:txXfrm>
    </dsp:sp>
    <dsp:sp modelId="{AE27163A-DDE7-4D80-B7A6-15359B760E80}">
      <dsp:nvSpPr>
        <dsp:cNvPr id="0" name=""/>
        <dsp:cNvSpPr/>
      </dsp:nvSpPr>
      <dsp:spPr>
        <a:xfrm>
          <a:off x="2628900" y="1479"/>
          <a:ext cx="7886700" cy="780584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980" tIns="203200" rIns="159980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Handled missing values, removed outliers, filtered by age and nationality.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Converted categorical variables to factors and standardized numerical features</a:t>
          </a:r>
          <a:r>
            <a:rPr lang="en-US" sz="1600" kern="1200"/>
            <a:t>.</a:t>
          </a:r>
        </a:p>
      </dsp:txBody>
      <dsp:txXfrm>
        <a:off x="2628900" y="1479"/>
        <a:ext cx="7886700" cy="7805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56886B-4008-4FFF-9771-60C0DD0B12C6}">
      <dsp:nvSpPr>
        <dsp:cNvPr id="0" name=""/>
        <dsp:cNvSpPr/>
      </dsp:nvSpPr>
      <dsp:spPr>
        <a:xfrm rot="5400000">
          <a:off x="929446" y="228588"/>
          <a:ext cx="937858" cy="656500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Best Model: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1070125" y="416159"/>
        <a:ext cx="656500" cy="281358"/>
      </dsp:txXfrm>
    </dsp:sp>
    <dsp:sp modelId="{C97343AF-EBB2-49C3-BEA7-A569B5BC5251}">
      <dsp:nvSpPr>
        <dsp:cNvPr id="0" name=""/>
        <dsp:cNvSpPr/>
      </dsp:nvSpPr>
      <dsp:spPr>
        <a:xfrm rot="5400000">
          <a:off x="2815338" y="-953628"/>
          <a:ext cx="609607" cy="2785172"/>
        </a:xfrm>
        <a:prstGeom prst="round2Same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Random Forest</a:t>
          </a:r>
          <a:endParaRPr lang="en-US" sz="1600" kern="1200" dirty="0"/>
        </a:p>
      </dsp:txBody>
      <dsp:txXfrm rot="-5400000">
        <a:off x="1727556" y="163913"/>
        <a:ext cx="2755413" cy="550089"/>
      </dsp:txXfrm>
    </dsp:sp>
    <dsp:sp modelId="{5C5735BD-29C7-4E8A-AFD2-D9A9608254CD}">
      <dsp:nvSpPr>
        <dsp:cNvPr id="0" name=""/>
        <dsp:cNvSpPr/>
      </dsp:nvSpPr>
      <dsp:spPr>
        <a:xfrm rot="5400000">
          <a:off x="765839" y="1035105"/>
          <a:ext cx="1035151" cy="90872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Why Random Forest?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29051" y="1426257"/>
        <a:ext cx="908728" cy="126423"/>
      </dsp:txXfrm>
    </dsp:sp>
    <dsp:sp modelId="{110A5B74-8E80-4F25-9763-FD7A18C6D8C2}">
      <dsp:nvSpPr>
        <dsp:cNvPr id="0" name=""/>
        <dsp:cNvSpPr/>
      </dsp:nvSpPr>
      <dsp:spPr>
        <a:xfrm rot="5400000">
          <a:off x="3417009" y="-570321"/>
          <a:ext cx="658406" cy="3829897"/>
        </a:xfrm>
        <a:prstGeom prst="round2Same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Handles non-linear relationships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Robust against overfitting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Provides feature importance for interpretability</a:t>
          </a:r>
        </a:p>
      </dsp:txBody>
      <dsp:txXfrm rot="-5400000">
        <a:off x="1831264" y="1047565"/>
        <a:ext cx="3797756" cy="594124"/>
      </dsp:txXfrm>
    </dsp:sp>
    <dsp:sp modelId="{E6780E8E-B558-4E36-8121-98A788FCA427}">
      <dsp:nvSpPr>
        <dsp:cNvPr id="0" name=""/>
        <dsp:cNvSpPr/>
      </dsp:nvSpPr>
      <dsp:spPr>
        <a:xfrm rot="5400000">
          <a:off x="780176" y="2119470"/>
          <a:ext cx="1008835" cy="89179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Inputs (Features):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38696" y="2506848"/>
        <a:ext cx="891796" cy="117039"/>
      </dsp:txXfrm>
    </dsp:sp>
    <dsp:sp modelId="{8A73F408-3585-4C05-B973-D3512F66B39A}">
      <dsp:nvSpPr>
        <dsp:cNvPr id="0" name=""/>
        <dsp:cNvSpPr/>
      </dsp:nvSpPr>
      <dsp:spPr>
        <a:xfrm rot="5400000">
          <a:off x="3828340" y="-135407"/>
          <a:ext cx="916648" cy="5143326"/>
        </a:xfrm>
        <a:prstGeom prst="round2Same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Demographics: Age, Gender, Nationality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Academic performance: Units enrolled, approved, grades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Support indicators: Debtor status, Scholarship, Special needs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Macroeconomic: Unemployment rate, GDP</a:t>
          </a:r>
        </a:p>
      </dsp:txBody>
      <dsp:txXfrm rot="-5400000">
        <a:off x="1715002" y="2022678"/>
        <a:ext cx="5098579" cy="827154"/>
      </dsp:txXfrm>
    </dsp:sp>
    <dsp:sp modelId="{8E9BFA64-E8C0-422D-A0E6-3D6B32FC50B9}">
      <dsp:nvSpPr>
        <dsp:cNvPr id="0" name=""/>
        <dsp:cNvSpPr/>
      </dsp:nvSpPr>
      <dsp:spPr>
        <a:xfrm rot="5400000">
          <a:off x="833012" y="3108966"/>
          <a:ext cx="937858" cy="656500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Output: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73691" y="3296537"/>
        <a:ext cx="656500" cy="281358"/>
      </dsp:txXfrm>
    </dsp:sp>
    <dsp:sp modelId="{374583CE-967E-4E75-A7B6-EB2AB5DBDF57}">
      <dsp:nvSpPr>
        <dsp:cNvPr id="0" name=""/>
        <dsp:cNvSpPr/>
      </dsp:nvSpPr>
      <dsp:spPr>
        <a:xfrm rot="5400000">
          <a:off x="3451168" y="1282556"/>
          <a:ext cx="463600" cy="4033239"/>
        </a:xfrm>
        <a:prstGeom prst="round2Same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Student status (Dropout, Enrolled, Graduate)</a:t>
          </a:r>
        </a:p>
      </dsp:txBody>
      <dsp:txXfrm rot="-5400000">
        <a:off x="1666349" y="3090007"/>
        <a:ext cx="4010608" cy="418338"/>
      </dsp:txXfrm>
    </dsp:sp>
    <dsp:sp modelId="{68247EE7-512B-4524-8F02-0C45AE3A0858}">
      <dsp:nvSpPr>
        <dsp:cNvPr id="0" name=""/>
        <dsp:cNvSpPr/>
      </dsp:nvSpPr>
      <dsp:spPr>
        <a:xfrm rot="5400000">
          <a:off x="900514" y="4027370"/>
          <a:ext cx="937858" cy="656500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How It Works: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1041193" y="4214941"/>
        <a:ext cx="656500" cy="281358"/>
      </dsp:txXfrm>
    </dsp:sp>
    <dsp:sp modelId="{C42BEA1C-5D1E-469D-A5FF-1507B203DEAF}">
      <dsp:nvSpPr>
        <dsp:cNvPr id="0" name=""/>
        <dsp:cNvSpPr/>
      </dsp:nvSpPr>
      <dsp:spPr>
        <a:xfrm rot="5400000">
          <a:off x="3999885" y="1564704"/>
          <a:ext cx="488996" cy="5092841"/>
        </a:xfrm>
        <a:prstGeom prst="round2Same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Combines predictions of many decision trees (majority vote)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Improves accuracy and helps explain dropout behavior</a:t>
          </a:r>
        </a:p>
      </dsp:txBody>
      <dsp:txXfrm rot="-5400000">
        <a:off x="1697963" y="3890498"/>
        <a:ext cx="5068970" cy="441254"/>
      </dsp:txXfrm>
    </dsp:sp>
    <dsp:sp modelId="{3397EDCF-7EF3-4D33-88E7-E9BE59C8DFC8}">
      <dsp:nvSpPr>
        <dsp:cNvPr id="0" name=""/>
        <dsp:cNvSpPr/>
      </dsp:nvSpPr>
      <dsp:spPr>
        <a:xfrm rot="5400000">
          <a:off x="858639" y="4752956"/>
          <a:ext cx="1029636" cy="1238140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Model Performance: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54387" y="4857208"/>
        <a:ext cx="1238140" cy="1029636"/>
      </dsp:txXfrm>
    </dsp:sp>
    <dsp:sp modelId="{F6E2CA97-A3A2-40FC-B85C-237EAB74E9D6}">
      <dsp:nvSpPr>
        <dsp:cNvPr id="0" name=""/>
        <dsp:cNvSpPr/>
      </dsp:nvSpPr>
      <dsp:spPr>
        <a:xfrm rot="5400000">
          <a:off x="2337988" y="4291260"/>
          <a:ext cx="1151628" cy="1868035"/>
        </a:xfrm>
        <a:prstGeom prst="round2Same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Accuracy: 78.03%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Sensitivity: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Dropout: 75.7%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Enrolled: 70.6%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Graduate: 88.9%</a:t>
          </a:r>
        </a:p>
      </dsp:txBody>
      <dsp:txXfrm rot="-5400000">
        <a:off x="1979785" y="4705681"/>
        <a:ext cx="1811817" cy="1039192"/>
      </dsp:txXfrm>
    </dsp:sp>
    <dsp:sp modelId="{1E3712AB-49B0-4F4E-A599-805CF48A229B}">
      <dsp:nvSpPr>
        <dsp:cNvPr id="0" name=""/>
        <dsp:cNvSpPr/>
      </dsp:nvSpPr>
      <dsp:spPr>
        <a:xfrm rot="5400000">
          <a:off x="722418" y="5870042"/>
          <a:ext cx="937858" cy="873920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Main Takeaway: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54387" y="6275033"/>
        <a:ext cx="873920" cy="63938"/>
      </dsp:txXfrm>
    </dsp:sp>
    <dsp:sp modelId="{C2A89D82-763D-4B54-A59C-3C66EB43C739}">
      <dsp:nvSpPr>
        <dsp:cNvPr id="0" name=""/>
        <dsp:cNvSpPr/>
      </dsp:nvSpPr>
      <dsp:spPr>
        <a:xfrm rot="5400000">
          <a:off x="3521072" y="4109732"/>
          <a:ext cx="460424" cy="4075529"/>
        </a:xfrm>
        <a:prstGeom prst="round2Same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path path="circle">
            <a:fillToRect l="100000" t="100000"/>
          </a:path>
          <a:tileRect r="-100000" b="-10000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Strong predictive and interpretive power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Helps universities proactively support at-risk students</a:t>
          </a:r>
        </a:p>
      </dsp:txBody>
      <dsp:txXfrm rot="-5400000">
        <a:off x="1713520" y="5939760"/>
        <a:ext cx="4053053" cy="41547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324F32-D6B0-44D4-B58F-5F2E4DA7903F}">
      <dsp:nvSpPr>
        <dsp:cNvPr id="0" name=""/>
        <dsp:cNvSpPr/>
      </dsp:nvSpPr>
      <dsp:spPr>
        <a:xfrm rot="5400000">
          <a:off x="-184758" y="176858"/>
          <a:ext cx="1113120" cy="77918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Best Model:</a:t>
          </a:r>
          <a:endParaRPr lang="en-US" sz="900" kern="1200" dirty="0"/>
        </a:p>
      </dsp:txBody>
      <dsp:txXfrm rot="-5400000">
        <a:off x="-17790" y="399482"/>
        <a:ext cx="779184" cy="333936"/>
      </dsp:txXfrm>
    </dsp:sp>
    <dsp:sp modelId="{CAA35355-C060-4B7B-B11E-2D89E03F2285}">
      <dsp:nvSpPr>
        <dsp:cNvPr id="0" name=""/>
        <dsp:cNvSpPr/>
      </dsp:nvSpPr>
      <dsp:spPr>
        <a:xfrm rot="5400000">
          <a:off x="3933820" y="-3162535"/>
          <a:ext cx="723528" cy="70683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Random Forest</a:t>
          </a:r>
        </a:p>
      </dsp:txBody>
      <dsp:txXfrm rot="-5400000">
        <a:off x="761394" y="45211"/>
        <a:ext cx="7033061" cy="652888"/>
      </dsp:txXfrm>
    </dsp:sp>
    <dsp:sp modelId="{AA0DDAEF-6CD3-4562-A30D-C6DC254437AD}">
      <dsp:nvSpPr>
        <dsp:cNvPr id="0" name=""/>
        <dsp:cNvSpPr/>
      </dsp:nvSpPr>
      <dsp:spPr>
        <a:xfrm rot="5400000">
          <a:off x="-184758" y="1195516"/>
          <a:ext cx="1113120" cy="77918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Why Random Forest?</a:t>
          </a:r>
          <a:endParaRPr lang="en-US" sz="900" kern="1200" dirty="0"/>
        </a:p>
      </dsp:txBody>
      <dsp:txXfrm rot="-5400000">
        <a:off x="-17790" y="1418140"/>
        <a:ext cx="779184" cy="333936"/>
      </dsp:txXfrm>
    </dsp:sp>
    <dsp:sp modelId="{8C51EC30-CE03-495C-B447-DCF0A9A6B3FD}">
      <dsp:nvSpPr>
        <dsp:cNvPr id="0" name=""/>
        <dsp:cNvSpPr/>
      </dsp:nvSpPr>
      <dsp:spPr>
        <a:xfrm rot="5400000">
          <a:off x="3933820" y="-2143877"/>
          <a:ext cx="723528" cy="70683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Handles non-linear relationships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Robust against overfitting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Provides feature importance for interpretability</a:t>
          </a:r>
        </a:p>
      </dsp:txBody>
      <dsp:txXfrm rot="-5400000">
        <a:off x="761394" y="1063869"/>
        <a:ext cx="7033061" cy="652888"/>
      </dsp:txXfrm>
    </dsp:sp>
    <dsp:sp modelId="{9AED008A-62B8-4021-88F3-2CDC18F3457B}">
      <dsp:nvSpPr>
        <dsp:cNvPr id="0" name=""/>
        <dsp:cNvSpPr/>
      </dsp:nvSpPr>
      <dsp:spPr>
        <a:xfrm rot="5400000">
          <a:off x="-184758" y="2214175"/>
          <a:ext cx="1113120" cy="77918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Inputs (Features):</a:t>
          </a:r>
          <a:endParaRPr lang="en-US" sz="900" kern="1200" dirty="0"/>
        </a:p>
      </dsp:txBody>
      <dsp:txXfrm rot="-5400000">
        <a:off x="-17790" y="2436799"/>
        <a:ext cx="779184" cy="333936"/>
      </dsp:txXfrm>
    </dsp:sp>
    <dsp:sp modelId="{57FF0316-2E39-4D2A-8DAE-E14ED4CF200C}">
      <dsp:nvSpPr>
        <dsp:cNvPr id="0" name=""/>
        <dsp:cNvSpPr/>
      </dsp:nvSpPr>
      <dsp:spPr>
        <a:xfrm rot="5400000">
          <a:off x="3933820" y="-1125219"/>
          <a:ext cx="723528" cy="70683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Lifestyle: Going out, free time, alcohol consumption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Academic performance: Number of failures, number of absences, study time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Demographic information: mother’s occupation, father’s occupation, Guardian, Family relationship</a:t>
          </a:r>
        </a:p>
      </dsp:txBody>
      <dsp:txXfrm rot="-5400000">
        <a:off x="761394" y="2082527"/>
        <a:ext cx="7033061" cy="652888"/>
      </dsp:txXfrm>
    </dsp:sp>
    <dsp:sp modelId="{53442093-3B7C-4AB5-97C4-52665EFCCC4F}">
      <dsp:nvSpPr>
        <dsp:cNvPr id="0" name=""/>
        <dsp:cNvSpPr/>
      </dsp:nvSpPr>
      <dsp:spPr>
        <a:xfrm rot="5400000">
          <a:off x="-184758" y="3232833"/>
          <a:ext cx="1113120" cy="77918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Output:</a:t>
          </a:r>
          <a:r>
            <a:rPr lang="en-US" sz="900" kern="1200" dirty="0"/>
            <a:t> </a:t>
          </a:r>
        </a:p>
      </dsp:txBody>
      <dsp:txXfrm rot="-5400000">
        <a:off x="-17790" y="3455457"/>
        <a:ext cx="779184" cy="333936"/>
      </dsp:txXfrm>
    </dsp:sp>
    <dsp:sp modelId="{641BAC31-1BFB-44EC-B087-CC47F00303A1}">
      <dsp:nvSpPr>
        <dsp:cNvPr id="0" name=""/>
        <dsp:cNvSpPr/>
      </dsp:nvSpPr>
      <dsp:spPr>
        <a:xfrm rot="5400000">
          <a:off x="3933820" y="-106560"/>
          <a:ext cx="723528" cy="70683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Dropout rates</a:t>
          </a:r>
        </a:p>
      </dsp:txBody>
      <dsp:txXfrm rot="-5400000">
        <a:off x="761394" y="3101186"/>
        <a:ext cx="7033061" cy="652888"/>
      </dsp:txXfrm>
    </dsp:sp>
    <dsp:sp modelId="{D4940AAA-4CB4-4055-ACB0-5EA59AFC76DF}">
      <dsp:nvSpPr>
        <dsp:cNvPr id="0" name=""/>
        <dsp:cNvSpPr/>
      </dsp:nvSpPr>
      <dsp:spPr>
        <a:xfrm rot="5400000">
          <a:off x="-184758" y="4251492"/>
          <a:ext cx="1113120" cy="77918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/>
            <a:t>How It Works:</a:t>
          </a:r>
          <a:endParaRPr lang="en-US" sz="900" kern="1200" dirty="0"/>
        </a:p>
      </dsp:txBody>
      <dsp:txXfrm rot="-5400000">
        <a:off x="-17790" y="4474116"/>
        <a:ext cx="779184" cy="333936"/>
      </dsp:txXfrm>
    </dsp:sp>
    <dsp:sp modelId="{C7823B74-AFDB-4DF4-B519-54A507FA915D}">
      <dsp:nvSpPr>
        <dsp:cNvPr id="0" name=""/>
        <dsp:cNvSpPr/>
      </dsp:nvSpPr>
      <dsp:spPr>
        <a:xfrm rot="5400000">
          <a:off x="3933820" y="912097"/>
          <a:ext cx="723528" cy="70683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Combines predictions of many decision trees (majority vote)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Improves accuracy and helps explain dropout behavior</a:t>
          </a:r>
        </a:p>
      </dsp:txBody>
      <dsp:txXfrm rot="-5400000">
        <a:off x="761394" y="4119843"/>
        <a:ext cx="7033061" cy="652888"/>
      </dsp:txXfrm>
    </dsp:sp>
    <dsp:sp modelId="{9A7DA24B-33BF-497F-8207-0D5F7FA475F3}">
      <dsp:nvSpPr>
        <dsp:cNvPr id="0" name=""/>
        <dsp:cNvSpPr/>
      </dsp:nvSpPr>
      <dsp:spPr>
        <a:xfrm rot="5400000">
          <a:off x="-149177" y="5320685"/>
          <a:ext cx="1113120" cy="85034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Model Performance: (school)</a:t>
          </a:r>
          <a:endParaRPr lang="en-US" sz="900" kern="1200" dirty="0"/>
        </a:p>
      </dsp:txBody>
      <dsp:txXfrm rot="-5400000">
        <a:off x="-17790" y="5614473"/>
        <a:ext cx="850347" cy="262773"/>
      </dsp:txXfrm>
    </dsp:sp>
    <dsp:sp modelId="{3EB5410F-5FE6-42EE-9D55-8FA1F7E3685F}">
      <dsp:nvSpPr>
        <dsp:cNvPr id="0" name=""/>
        <dsp:cNvSpPr/>
      </dsp:nvSpPr>
      <dsp:spPr>
        <a:xfrm rot="5400000">
          <a:off x="3883095" y="2017062"/>
          <a:ext cx="896141" cy="70683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Accuracy: 100%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Sensitivity: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Dropout: </a:t>
          </a:r>
          <a:r>
            <a:rPr lang="en-US" sz="1200" kern="1200">
              <a:latin typeface="Times New Roman" panose="02020603050405020304" pitchFamily="18" charset="0"/>
              <a:cs typeface="Times New Roman" panose="02020603050405020304" pitchFamily="18" charset="0"/>
            </a:rPr>
            <a:t>15.4 %</a:t>
          </a:r>
          <a:endParaRPr lang="en-US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Graduate: 84.6%</a:t>
          </a:r>
        </a:p>
      </dsp:txBody>
      <dsp:txXfrm rot="-5400000">
        <a:off x="796975" y="5146928"/>
        <a:ext cx="7024635" cy="8086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3FF16-AEAD-4CFA-5923-D4002563F9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2F163B-EEC9-9171-0DE0-6635FE432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969F1-AB06-7635-3C0F-4BE294AC9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4A650-0124-A595-B9B3-AFBB05A00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1DA073-94EB-F7DF-7DD7-513290B9E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51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0F882-1A5A-B573-2993-F19B7ACEE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5F5046-8581-282D-280F-8098ED4B15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849F1-7AE2-1106-562D-8230D8B9C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E713C-EE32-B914-6831-39902DC0E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51738-5B81-2CCE-6FD0-DCF84E0D9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52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B956A9-0267-CE18-7524-93880F388B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54E6D1-AEC0-24A2-3EF6-635FC6FEB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28577-39F0-0D81-07F2-F40391D2F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E70D9-49D9-526D-6189-8370C3997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E492A-7E51-6973-F4F2-CD0FE6018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865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65EB5-3757-F4E6-6378-2376EF34E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AFB19-8965-D551-9C88-27216F7FAB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EB5D3-9293-D3F5-641C-3143D1EC9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B7EE6-399F-A132-DCEC-9869A9FB6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7A375-F3C9-1F04-12B2-E4AD9CC9C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49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B162F-13E2-610B-1022-2E9A7E056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DE4C3-BE9F-D842-9E11-01D52C112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559C9-0AE0-0456-E530-CCD091C44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8190E-2C00-838D-D695-197238EDF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9117B-0C23-90C8-97DB-E30D37BF8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2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0D251-8DC1-EC68-C11A-8E19C6618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4C229-AC40-3C87-9D6D-2FEA0F8D07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DCB3F6-2FFF-399A-2FF7-79D16EE0D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C5C8A-4E3B-CB4D-D20F-BEFDE44F8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DA125-CDD6-9CF8-6E3E-29674B64D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0A4DE4-810A-2FAB-4676-8E4CE33D3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26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78CE4-E8D8-D66B-1825-12C0DACEE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4EB8F5-AB45-461D-6CC3-18655C735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664166-FAF6-C599-84C7-3E2B5FA027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CAE955-FF8C-ED77-0AAC-2A3AD30690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64B048-0EA8-D628-911A-30A4D77C56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E5FED7-3362-7764-F6D3-5D0A5B516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F37CFD-8574-9BA6-55BF-11A1249A2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DCC236-E793-32D5-10B8-6818E23F6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33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34ED-7459-407B-D5A1-B9B47F371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098A62-ED0F-756B-3F4B-F1C0F900D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63EE0B-E8F8-6DBD-7DEC-8BBD0EBF0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D10A94-C2F2-86A2-2E16-FBBAE0760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28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21C16B-70BD-2208-F865-1EBEFA916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8D82FE-732C-ACD3-DF6A-3722F2D25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24705A-5955-ACB5-34BD-7DA85F8DC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12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B0986-479B-648E-47AB-82BBE8B56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B0161-22AF-D5CC-5B85-570C64DF7A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C6A20-9BDF-BD11-C7A1-1DD7E77663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E12E7-FC47-0454-D3FC-F9CE1CEEB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58A4B1-176A-8627-BE0B-FE71A019C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CC8244-5338-3C9C-B48D-003F7B764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570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14BAD-8A83-ACCD-AD84-E4FB02766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FE1328-4AD2-3C22-74A7-41F906BED0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C90C11-A789-912E-B62F-FD65E9CC3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FAAA1-8AE1-5DCD-6F9B-5C22D526D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6AEFB-767D-A415-F275-F2A7793C7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D7009-80D2-AE6F-0961-A566350A9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21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2A5939-BD70-4503-AB56-7D0641C2C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5530DD-39EE-1D5B-493D-4FC8A2FC8F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1555F-6711-0B1B-B432-3830BE6064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3BAAB3-9D06-4FE0-87AB-A1A2811EABC9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BD25A-B39E-A44B-9384-2A16BCCBA6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9291D-076A-D438-B506-6F9C17E13C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17FED6-D56D-4EC5-AD0E-76E3C95BA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03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caubusiness.com/portugal-only-very-poor-get-scholarships-so-many-students-give-up-study/" TargetMode="External"/><Relationship Id="rId2" Type="http://schemas.openxmlformats.org/officeDocument/2006/relationships/hyperlink" Target="https://www.hks.harvard.edu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ur-lex.europa.eu/" TargetMode="External"/><Relationship Id="rId5" Type="http://schemas.openxmlformats.org/officeDocument/2006/relationships/hyperlink" Target="https://www.researchgate.net/" TargetMode="External"/><Relationship Id="rId4" Type="http://schemas.openxmlformats.org/officeDocument/2006/relationships/hyperlink" Target="https://doi.org/10.3390/fi14030076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aduates Throwing Hats">
            <a:extLst>
              <a:ext uri="{FF2B5EF4-FFF2-40B4-BE49-F238E27FC236}">
                <a16:creationId xmlns:a16="http://schemas.microsoft.com/office/drawing/2014/main" id="{9AC055D8-A42F-59BC-FB56-19DE8BDE08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8A7E54-D597-5044-488A-0FC6BD780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 kern="180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No Student Left Behind: Thanks to Data! ☺ </a:t>
            </a:r>
            <a:br>
              <a:rPr lang="en-US" sz="5200" dirty="0">
                <a:solidFill>
                  <a:srgbClr val="FFFFFF"/>
                </a:solidFill>
              </a:rPr>
            </a:b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FCE066-3E3D-2793-8677-10EEA8D8F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Christelle Younan &amp; Ali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Ali</a:t>
            </a:r>
            <a:b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solidFill>
                  <a:srgbClr val="FFFFFF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Institution: 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ZAKA ACADEMY</a:t>
            </a:r>
            <a:b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solidFill>
                  <a:srgbClr val="FFFFFF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Date: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3 MAY 2025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6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AA8A52-BBDA-0A23-8991-5C6BB91C3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5" y="-348122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Visual Dashboards</a:t>
            </a:r>
            <a:endParaRPr lang="en-US" sz="5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screenshot of a graph&#10;&#10;AI-generated content may be incorrect.">
            <a:extLst>
              <a:ext uri="{FF2B5EF4-FFF2-40B4-BE49-F238E27FC236}">
                <a16:creationId xmlns:a16="http://schemas.microsoft.com/office/drawing/2014/main" id="{CC653D8C-9FBD-A31A-39AA-F218886019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0" y="1040330"/>
            <a:ext cx="6217417" cy="4973934"/>
          </a:xfrm>
          <a:prstGeom prst="rect">
            <a:avLst/>
          </a:prstGeom>
        </p:spPr>
      </p:pic>
      <p:pic>
        <p:nvPicPr>
          <p:cNvPr id="7" name="Picture 6" descr="A close-up of a graph&#10;&#10;AI-generated content may be incorrect.">
            <a:extLst>
              <a:ext uri="{FF2B5EF4-FFF2-40B4-BE49-F238E27FC236}">
                <a16:creationId xmlns:a16="http://schemas.microsoft.com/office/drawing/2014/main" id="{D60C5C1C-2C84-30A0-0ED3-56FC2BC8E6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080" y="1007054"/>
            <a:ext cx="6486871" cy="518949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FB0B49B-32E6-B7FB-68E6-D75CF27F3EA1}"/>
              </a:ext>
            </a:extLst>
          </p:cNvPr>
          <p:cNvSpPr/>
          <p:nvPr/>
        </p:nvSpPr>
        <p:spPr>
          <a:xfrm>
            <a:off x="668593" y="6196550"/>
            <a:ext cx="9901083" cy="64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Academic performance, financial burden, and unemployment rates are key drivers of student outcomes.</a:t>
            </a:r>
          </a:p>
        </p:txBody>
      </p:sp>
    </p:spTree>
    <p:extLst>
      <p:ext uri="{BB962C8B-B14F-4D97-AF65-F5344CB8AC3E}">
        <p14:creationId xmlns:p14="http://schemas.microsoft.com/office/powerpoint/2010/main" val="2494521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graph&#10;&#10;AI-generated content may be incorrect.">
            <a:extLst>
              <a:ext uri="{FF2B5EF4-FFF2-40B4-BE49-F238E27FC236}">
                <a16:creationId xmlns:a16="http://schemas.microsoft.com/office/drawing/2014/main" id="{4DD57514-9D8D-921A-B383-BDCFF426B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3504" b="1"/>
          <a:stretch/>
        </p:blipFill>
        <p:spPr>
          <a:xfrm>
            <a:off x="498406" y="1547446"/>
            <a:ext cx="5483294" cy="3798277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0A7E1790-D64A-8D82-B739-28B5B12FE4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190" y="1311113"/>
            <a:ext cx="5294715" cy="423577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F4C1CCF-A098-9735-0E1D-993865CC9384}"/>
              </a:ext>
            </a:extLst>
          </p:cNvPr>
          <p:cNvSpPr/>
          <p:nvPr/>
        </p:nvSpPr>
        <p:spPr>
          <a:xfrm>
            <a:off x="4257172" y="3621376"/>
            <a:ext cx="2201540" cy="2756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Higher parental qualifications are associated with increased student graduation rates and lower dropout rates in both cases university and school.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86450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EBABC7-83BF-1097-82DC-3B41047AD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86378"/>
            <a:ext cx="7384027" cy="1807305"/>
          </a:xfrm>
        </p:spPr>
        <p:txBody>
          <a:bodyPr>
            <a:normAutofit/>
          </a:bodyPr>
          <a:lstStyle/>
          <a:p>
            <a:pPr marL="0" marR="0">
              <a:spcAft>
                <a:spcPts val="800"/>
              </a:spcAft>
            </a:pPr>
            <a:r>
              <a:rPr lang="en-US" sz="34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The ‘‘Don’t Panic, Just Do </a:t>
            </a:r>
            <a:br>
              <a:rPr lang="en-US" sz="3400" b="1" kern="0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34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This Survival Kit’’ List </a:t>
            </a:r>
            <a:br>
              <a:rPr lang="en-US" sz="3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en-US" sz="3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63367-5A2A-44CE-8FC3-DE3273DB7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920" y="1838848"/>
            <a:ext cx="6571622" cy="473277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For University Students:</a:t>
            </a:r>
            <a:br>
              <a:rPr lang="en-US" sz="2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2000" kern="0" dirty="0"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📌</a:t>
            </a:r>
            <a:r>
              <a:rPr lang="en-US" sz="20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Create early warning systems according to debt and grades.</a:t>
            </a:r>
            <a:b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2000" kern="0" dirty="0"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📌</a:t>
            </a:r>
            <a:r>
              <a:rPr lang="en-US" sz="20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Expand financial aid and scholarship opportunities.</a:t>
            </a:r>
            <a:b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2000" kern="0" dirty="0"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📌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Arial" panose="020B0604020202020204" pitchFamily="34" charset="0"/>
              </a:rPr>
              <a:t>Establish academic and psychosocial support facilities.</a:t>
            </a:r>
            <a:r>
              <a:rPr lang="en-US" sz="20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b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22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For School Students:</a:t>
            </a:r>
            <a:br>
              <a:rPr lang="en-US" sz="2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2000" kern="0" dirty="0"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📌</a:t>
            </a:r>
            <a:r>
              <a:rPr lang="en-US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Arial" panose="020B0604020202020204" pitchFamily="34" charset="0"/>
              </a:rPr>
              <a:t>Family counseling services are offered at neighborhood community centers or schools.</a:t>
            </a:r>
            <a:b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2000" kern="0" dirty="0"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📌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Arial" panose="020B0604020202020204" pitchFamily="34" charset="0"/>
              </a:rPr>
              <a:t> To create a steady support network, pair students without parent guardians with committed mentors or "school buddies."</a:t>
            </a:r>
            <a:b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2000" kern="0" dirty="0"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📌</a:t>
            </a:r>
            <a:r>
              <a:rPr lang="en-US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Arial" panose="020B0604020202020204" pitchFamily="34" charset="0"/>
              </a:rPr>
              <a:t>Lead peer or local professional-led school-based substance abuse awareness campaigns.</a:t>
            </a:r>
            <a:b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en-US" sz="2000" dirty="0"/>
          </a:p>
        </p:txBody>
      </p:sp>
      <p:pic>
        <p:nvPicPr>
          <p:cNvPr id="5" name="Picture 4" descr="Back shot of a row of graduates">
            <a:extLst>
              <a:ext uri="{FF2B5EF4-FFF2-40B4-BE49-F238E27FC236}">
                <a16:creationId xmlns:a16="http://schemas.microsoft.com/office/drawing/2014/main" id="{2C1AA3CE-9489-966C-013A-2F19D81C2C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54" r="25308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66334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CE0A68D-28EF-49D9-B84B-5DAB38714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A0C3DC-24DE-44E3-9D41-CAA5F3B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16208" y="0"/>
            <a:ext cx="4775791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C5B59-BA9F-7C3B-7D2C-1C2ACB60B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149" y="226142"/>
            <a:ext cx="6666270" cy="6713462"/>
          </a:xfrm>
        </p:spPr>
        <p:txBody>
          <a:bodyPr anchor="ctr">
            <a:normAutofit fontScale="92500" lnSpcReduction="10000"/>
          </a:bodyPr>
          <a:lstStyle/>
          <a:p>
            <a:pPr marL="228600" marR="0">
              <a:spcAft>
                <a:spcPts val="800"/>
              </a:spcAft>
              <a:buNone/>
            </a:pPr>
            <a:r>
              <a:rPr lang="en-US" sz="1900" b="1" kern="0" dirty="0">
                <a:effectLst/>
                <a:highlight>
                  <a:srgbClr val="C0C0C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First Year</a:t>
            </a:r>
            <a:r>
              <a:rPr lang="en-US" sz="19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: Proactive Recognition</a:t>
            </a:r>
            <a:r>
              <a:rPr lang="en-US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R="0" lvl="0"/>
            <a:r>
              <a:rPr lang="en-US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Put in place Early Alert Systems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that identify at-risk pupils based on demographic, economical, and academic characteristics utilizing predictive models .</a:t>
            </a:r>
          </a:p>
          <a:p>
            <a:pPr marR="0" lvl="0"/>
            <a:r>
              <a:rPr lang="en-US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Institutional Screening: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Consistent audits to identify deteriorating academic performance and financial risk.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228600" marR="0">
              <a:spcAft>
                <a:spcPts val="800"/>
              </a:spcAft>
              <a:buNone/>
            </a:pPr>
            <a:r>
              <a:rPr lang="en-US" sz="1900" b="1" kern="0" dirty="0">
                <a:effectLst/>
                <a:highlight>
                  <a:srgbClr val="C0C0C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Second Year</a:t>
            </a:r>
            <a:r>
              <a:rPr lang="en-US" sz="19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: Specific Actions </a:t>
            </a:r>
            <a:endParaRPr lang="en-US" sz="19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Tailored Academic Support: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Peer-assisted learning and tutoring for kids who perform poorly in classes.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Debt Relief &amp; Financial Aid Navigation: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Helping students who are in debt find assistance or restructure their payments. 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Mentorship Programs: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To increase motivation and a sense of community, pair at-risk students with faculty advisors or senior peers.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228600" marR="0">
              <a:spcAft>
                <a:spcPts val="800"/>
              </a:spcAft>
              <a:buNone/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900" b="1" kern="0" dirty="0">
                <a:effectLst/>
                <a:highlight>
                  <a:srgbClr val="C0C0C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Third Year</a:t>
            </a:r>
            <a:r>
              <a:rPr lang="en-US" sz="19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: Systemic Change and Policy </a:t>
            </a:r>
            <a:endParaRPr lang="en-US" sz="19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Increase Grant Accessibility: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Update the requirements for scholarships to include more at-risk and middle-class students.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Require Data Tracking: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For retention analytics, mandate that colleges keep complete, anonymized student datasets.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Regional Assistance Centers: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To offer financial and educational support, set up community-based outreach centers in areas with high dropout rates.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endParaRPr lang="en-US" sz="800" dirty="0">
              <a:solidFill>
                <a:srgbClr val="59595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64C482-3ACE-DF28-E802-0A1F6648B2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66820" y="28684"/>
            <a:ext cx="4130406" cy="3923884"/>
          </a:xfrm>
          <a:prstGeom prst="rect">
            <a:avLst/>
          </a:prstGeom>
          <a:noFill/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F200740-7783-E192-FDCD-44A369AE0A82}"/>
              </a:ext>
            </a:extLst>
          </p:cNvPr>
          <p:cNvSpPr txBox="1">
            <a:spLocks/>
          </p:cNvSpPr>
          <p:nvPr/>
        </p:nvSpPr>
        <p:spPr>
          <a:xfrm>
            <a:off x="7523849" y="4233599"/>
            <a:ext cx="4786138" cy="16639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Long Game: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Stay. Learn. Graduate</a:t>
            </a:r>
            <a:b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572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07FC1-4168-E072-3E92-5A65BB79F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818" y="1756304"/>
            <a:ext cx="5722375" cy="5576770"/>
          </a:xfrm>
        </p:spPr>
        <p:txBody>
          <a:bodyPr anchor="t">
            <a:normAutofit/>
          </a:bodyPr>
          <a:lstStyle/>
          <a:p>
            <a:r>
              <a:rPr kumimoji="0" lang="en-US" altLang="en-US" sz="63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Thoughts Before </a:t>
            </a:r>
            <a:br>
              <a:rPr lang="en-US" altLang="en-US" sz="63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63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Drop Out :p</a:t>
            </a:r>
            <a:br>
              <a:rPr kumimoji="0" lang="en-US" altLang="en-US" sz="63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6300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4650" y="637762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9EC76-9272-85D8-0B9E-693E4AC9E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648" y="841904"/>
            <a:ext cx="4310700" cy="53350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Real Dropout Issue?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guidance.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students drop out simply because they: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❌ Chose the wrong major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❌ Followed the crowd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❌ Had no clear direction</a:t>
            </a:r>
          </a:p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?And guess what?</a:t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starts way before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they enter university.</a:t>
            </a:r>
          </a:p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Your Path, No Map Required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!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Being a high school student with no roadmap can feel like: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“Pick a major… any major… just make it marketable!” 😰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passion &gt; popularity.</a:t>
            </a:r>
            <a:endParaRPr lang="en-US" sz="1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When students choose blindly, motivation drops and dropouts rise.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700" dirty="0"/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725291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ight Triangle 16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CF7F63-BA78-31A4-ED98-A21E37840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079" y="1188637"/>
            <a:ext cx="3401953" cy="4480726"/>
          </a:xfrm>
        </p:spPr>
        <p:txBody>
          <a:bodyPr>
            <a:normAutofit/>
          </a:bodyPr>
          <a:lstStyle/>
          <a:p>
            <a:r>
              <a:rPr 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CAN </a:t>
            </a:r>
            <a:br>
              <a:rPr 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DO?</a:t>
            </a:r>
            <a:br>
              <a:rPr 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Here’s the Plan (Spoiler: It’s Good)</a:t>
            </a:r>
            <a:br>
              <a:rPr lang="en-US" sz="41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7833B-76EF-E3AB-3267-0FD8FE6E6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0" y="623275"/>
            <a:ext cx="6890836" cy="5607882"/>
          </a:xfrm>
        </p:spPr>
        <p:txBody>
          <a:bodyPr anchor="ctr">
            <a:normAutofit fontScale="92500" lnSpcReduction="10000"/>
          </a:bodyPr>
          <a:lstStyle/>
          <a:p>
            <a:pPr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A-Start Early, Start Smart</a:t>
            </a:r>
          </a:p>
          <a:p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student-centered career advisory program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key especially for seniors.</a:t>
            </a:r>
          </a:p>
          <a:p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students explore </a:t>
            </a: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industries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career paths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real-world applications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early on,</a:t>
            </a:r>
            <a:b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 make </a:t>
            </a: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choices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aligned with their </a:t>
            </a: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passions and goals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research? Clear.</a:t>
            </a:r>
            <a:b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aiming for higher education are </a:t>
            </a: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 likely to drop out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B- Let’s Offer More Than One Route</a:t>
            </a:r>
          </a:p>
          <a:p>
            <a:pPr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every student dreams of a traditional university degree.</a:t>
            </a:r>
            <a:b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thrive in: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Community colleges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Blue-collar careers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Entrepreneurship</a:t>
            </a:r>
          </a:p>
          <a:p>
            <a:pPr marL="0" indent="0">
              <a:buNone/>
            </a:pP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That’s why guidance programs must be 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inclusive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alternative paths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too.</a:t>
            </a:r>
          </a:p>
          <a:p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689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897DEB4-4A88-4293-A935-9B25506C1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BE42BC3-6707-4CBF-9386-048B994A4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3886" y="0"/>
            <a:ext cx="7538114" cy="6858000"/>
          </a:xfrm>
          <a:custGeom>
            <a:avLst/>
            <a:gdLst>
              <a:gd name="connsiteX0" fmla="*/ 366246 w 7538114"/>
              <a:gd name="connsiteY0" fmla="*/ 0 h 6858000"/>
              <a:gd name="connsiteX1" fmla="*/ 2830292 w 7538114"/>
              <a:gd name="connsiteY1" fmla="*/ 0 h 6858000"/>
              <a:gd name="connsiteX2" fmla="*/ 3903260 w 7538114"/>
              <a:gd name="connsiteY2" fmla="*/ 0 h 6858000"/>
              <a:gd name="connsiteX3" fmla="*/ 4597266 w 7538114"/>
              <a:gd name="connsiteY3" fmla="*/ 0 h 6858000"/>
              <a:gd name="connsiteX4" fmla="*/ 7192370 w 7538114"/>
              <a:gd name="connsiteY4" fmla="*/ 0 h 6858000"/>
              <a:gd name="connsiteX5" fmla="*/ 7538114 w 7538114"/>
              <a:gd name="connsiteY5" fmla="*/ 0 h 6858000"/>
              <a:gd name="connsiteX6" fmla="*/ 7538114 w 7538114"/>
              <a:gd name="connsiteY6" fmla="*/ 6858000 h 6858000"/>
              <a:gd name="connsiteX7" fmla="*/ 7192370 w 7538114"/>
              <a:gd name="connsiteY7" fmla="*/ 6858000 h 6858000"/>
              <a:gd name="connsiteX8" fmla="*/ 4597266 w 7538114"/>
              <a:gd name="connsiteY8" fmla="*/ 6858000 h 6858000"/>
              <a:gd name="connsiteX9" fmla="*/ 3903260 w 7538114"/>
              <a:gd name="connsiteY9" fmla="*/ 6858000 h 6858000"/>
              <a:gd name="connsiteX10" fmla="*/ 2830292 w 7538114"/>
              <a:gd name="connsiteY10" fmla="*/ 6858000 h 6858000"/>
              <a:gd name="connsiteX11" fmla="*/ 170314 w 7538114"/>
              <a:gd name="connsiteY11" fmla="*/ 6858000 h 6858000"/>
              <a:gd name="connsiteX12" fmla="*/ 170341 w 7538114"/>
              <a:gd name="connsiteY12" fmla="*/ 6857759 h 6858000"/>
              <a:gd name="connsiteX13" fmla="*/ 173485 w 7538114"/>
              <a:gd name="connsiteY13" fmla="*/ 6852129 h 6858000"/>
              <a:gd name="connsiteX14" fmla="*/ 167544 w 7538114"/>
              <a:gd name="connsiteY14" fmla="*/ 6830335 h 6858000"/>
              <a:gd name="connsiteX15" fmla="*/ 163472 w 7538114"/>
              <a:gd name="connsiteY15" fmla="*/ 6796707 h 6858000"/>
              <a:gd name="connsiteX16" fmla="*/ 160535 w 7538114"/>
              <a:gd name="connsiteY16" fmla="*/ 6780725 h 6858000"/>
              <a:gd name="connsiteX17" fmla="*/ 162318 w 7538114"/>
              <a:gd name="connsiteY17" fmla="*/ 6767829 h 6858000"/>
              <a:gd name="connsiteX18" fmla="*/ 162771 w 7538114"/>
              <a:gd name="connsiteY18" fmla="*/ 6694444 h 6858000"/>
              <a:gd name="connsiteX19" fmla="*/ 165604 w 7538114"/>
              <a:gd name="connsiteY19" fmla="*/ 6677569 h 6858000"/>
              <a:gd name="connsiteX20" fmla="*/ 171255 w 7538114"/>
              <a:gd name="connsiteY20" fmla="*/ 6669571 h 6858000"/>
              <a:gd name="connsiteX21" fmla="*/ 169240 w 7538114"/>
              <a:gd name="connsiteY21" fmla="*/ 6663304 h 6858000"/>
              <a:gd name="connsiteX22" fmla="*/ 169039 w 7538114"/>
              <a:gd name="connsiteY22" fmla="*/ 6618916 h 6858000"/>
              <a:gd name="connsiteX23" fmla="*/ 168392 w 7538114"/>
              <a:gd name="connsiteY23" fmla="*/ 6589960 h 6858000"/>
              <a:gd name="connsiteX24" fmla="*/ 160636 w 7538114"/>
              <a:gd name="connsiteY24" fmla="*/ 6588200 h 6858000"/>
              <a:gd name="connsiteX25" fmla="*/ 157872 w 7538114"/>
              <a:gd name="connsiteY25" fmla="*/ 6562416 h 6858000"/>
              <a:gd name="connsiteX26" fmla="*/ 162851 w 7538114"/>
              <a:gd name="connsiteY26" fmla="*/ 6534939 h 6858000"/>
              <a:gd name="connsiteX27" fmla="*/ 162153 w 7538114"/>
              <a:gd name="connsiteY27" fmla="*/ 6502552 h 6858000"/>
              <a:gd name="connsiteX28" fmla="*/ 161821 w 7538114"/>
              <a:gd name="connsiteY28" fmla="*/ 6483172 h 6858000"/>
              <a:gd name="connsiteX29" fmla="*/ 154586 w 7538114"/>
              <a:gd name="connsiteY29" fmla="*/ 6432309 h 6858000"/>
              <a:gd name="connsiteX30" fmla="*/ 127078 w 7538114"/>
              <a:gd name="connsiteY30" fmla="*/ 6349783 h 6858000"/>
              <a:gd name="connsiteX31" fmla="*/ 123181 w 7538114"/>
              <a:gd name="connsiteY31" fmla="*/ 6323872 h 6858000"/>
              <a:gd name="connsiteX32" fmla="*/ 124767 w 7538114"/>
              <a:gd name="connsiteY32" fmla="*/ 6319343 h 6858000"/>
              <a:gd name="connsiteX33" fmla="*/ 108246 w 7538114"/>
              <a:gd name="connsiteY33" fmla="*/ 6190348 h 6858000"/>
              <a:gd name="connsiteX34" fmla="*/ 107279 w 7538114"/>
              <a:gd name="connsiteY34" fmla="*/ 6167269 h 6858000"/>
              <a:gd name="connsiteX35" fmla="*/ 107883 w 7538114"/>
              <a:gd name="connsiteY35" fmla="*/ 6149986 h 6858000"/>
              <a:gd name="connsiteX36" fmla="*/ 102380 w 7538114"/>
              <a:gd name="connsiteY36" fmla="*/ 6108622 h 6858000"/>
              <a:gd name="connsiteX37" fmla="*/ 90314 w 7538114"/>
              <a:gd name="connsiteY37" fmla="*/ 6041155 h 6858000"/>
              <a:gd name="connsiteX38" fmla="*/ 88409 w 7538114"/>
              <a:gd name="connsiteY38" fmla="*/ 6026587 h 6858000"/>
              <a:gd name="connsiteX39" fmla="*/ 89403 w 7538114"/>
              <a:gd name="connsiteY39" fmla="*/ 6013265 h 6858000"/>
              <a:gd name="connsiteX40" fmla="*/ 91927 w 7538114"/>
              <a:gd name="connsiteY40" fmla="*/ 6009478 h 6858000"/>
              <a:gd name="connsiteX41" fmla="*/ 91302 w 7538114"/>
              <a:gd name="connsiteY41" fmla="*/ 6001336 h 6858000"/>
              <a:gd name="connsiteX42" fmla="*/ 91687 w 7538114"/>
              <a:gd name="connsiteY42" fmla="*/ 5999003 h 6858000"/>
              <a:gd name="connsiteX43" fmla="*/ 93336 w 7538114"/>
              <a:gd name="connsiteY43" fmla="*/ 5985795 h 6858000"/>
              <a:gd name="connsiteX44" fmla="*/ 83190 w 7538114"/>
              <a:gd name="connsiteY44" fmla="*/ 5961758 h 6858000"/>
              <a:gd name="connsiteX45" fmla="*/ 81952 w 7538114"/>
              <a:gd name="connsiteY45" fmla="*/ 5928761 h 6858000"/>
              <a:gd name="connsiteX46" fmla="*/ 67420 w 7538114"/>
              <a:gd name="connsiteY46" fmla="*/ 5787247 h 6858000"/>
              <a:gd name="connsiteX47" fmla="*/ 50760 w 7538114"/>
              <a:gd name="connsiteY47" fmla="*/ 5710700 h 6858000"/>
              <a:gd name="connsiteX48" fmla="*/ 42956 w 7538114"/>
              <a:gd name="connsiteY48" fmla="*/ 5641754 h 6858000"/>
              <a:gd name="connsiteX49" fmla="*/ 29695 w 7538114"/>
              <a:gd name="connsiteY49" fmla="*/ 5602326 h 6858000"/>
              <a:gd name="connsiteX50" fmla="*/ 18841 w 7538114"/>
              <a:gd name="connsiteY50" fmla="*/ 5570885 h 6858000"/>
              <a:gd name="connsiteX51" fmla="*/ 9977 w 7538114"/>
              <a:gd name="connsiteY51" fmla="*/ 5543492 h 6858000"/>
              <a:gd name="connsiteX52" fmla="*/ 5255 w 7538114"/>
              <a:gd name="connsiteY52" fmla="*/ 5531024 h 6858000"/>
              <a:gd name="connsiteX53" fmla="*/ 5447 w 7538114"/>
              <a:gd name="connsiteY53" fmla="*/ 5527845 h 6858000"/>
              <a:gd name="connsiteX54" fmla="*/ 0 w 7538114"/>
              <a:gd name="connsiteY54" fmla="*/ 5507724 h 6858000"/>
              <a:gd name="connsiteX55" fmla="*/ 435 w 7538114"/>
              <a:gd name="connsiteY55" fmla="*/ 5507045 h 6858000"/>
              <a:gd name="connsiteX56" fmla="*/ 1128 w 7538114"/>
              <a:gd name="connsiteY56" fmla="*/ 5499619 h 6858000"/>
              <a:gd name="connsiteX57" fmla="*/ 1291 w 7538114"/>
              <a:gd name="connsiteY57" fmla="*/ 5486342 h 6858000"/>
              <a:gd name="connsiteX58" fmla="*/ 7976 w 7538114"/>
              <a:gd name="connsiteY58" fmla="*/ 5450755 h 6858000"/>
              <a:gd name="connsiteX59" fmla="*/ 2355 w 7538114"/>
              <a:gd name="connsiteY59" fmla="*/ 5429732 h 6858000"/>
              <a:gd name="connsiteX60" fmla="*/ 1499 w 7538114"/>
              <a:gd name="connsiteY60" fmla="*/ 5370432 h 6858000"/>
              <a:gd name="connsiteX61" fmla="*/ 11483 w 7538114"/>
              <a:gd name="connsiteY61" fmla="*/ 5308330 h 6858000"/>
              <a:gd name="connsiteX62" fmla="*/ 12793 w 7538114"/>
              <a:gd name="connsiteY62" fmla="*/ 5246026 h 6858000"/>
              <a:gd name="connsiteX63" fmla="*/ 12525 w 7538114"/>
              <a:gd name="connsiteY63" fmla="*/ 5223468 h 6858000"/>
              <a:gd name="connsiteX64" fmla="*/ 15322 w 7538114"/>
              <a:gd name="connsiteY64" fmla="*/ 5183258 h 6858000"/>
              <a:gd name="connsiteX65" fmla="*/ 18633 w 7538114"/>
              <a:gd name="connsiteY65" fmla="*/ 5164842 h 6858000"/>
              <a:gd name="connsiteX66" fmla="*/ 18428 w 7538114"/>
              <a:gd name="connsiteY66" fmla="*/ 5164034 h 6858000"/>
              <a:gd name="connsiteX67" fmla="*/ 19854 w 7538114"/>
              <a:gd name="connsiteY67" fmla="*/ 5162388 h 6858000"/>
              <a:gd name="connsiteX68" fmla="*/ 20514 w 7538114"/>
              <a:gd name="connsiteY68" fmla="*/ 5158981 h 6858000"/>
              <a:gd name="connsiteX69" fmla="*/ 20089 w 7538114"/>
              <a:gd name="connsiteY69" fmla="*/ 5149681 h 6858000"/>
              <a:gd name="connsiteX70" fmla="*/ 19561 w 7538114"/>
              <a:gd name="connsiteY70" fmla="*/ 5146183 h 6858000"/>
              <a:gd name="connsiteX71" fmla="*/ 19571 w 7538114"/>
              <a:gd name="connsiteY71" fmla="*/ 5141065 h 6858000"/>
              <a:gd name="connsiteX72" fmla="*/ 19690 w 7538114"/>
              <a:gd name="connsiteY72" fmla="*/ 5140937 h 6858000"/>
              <a:gd name="connsiteX73" fmla="*/ 19471 w 7538114"/>
              <a:gd name="connsiteY73" fmla="*/ 5136144 h 6858000"/>
              <a:gd name="connsiteX74" fmla="*/ 16918 w 7538114"/>
              <a:gd name="connsiteY74" fmla="*/ 5112689 h 6858000"/>
              <a:gd name="connsiteX75" fmla="*/ 28071 w 7538114"/>
              <a:gd name="connsiteY75" fmla="*/ 5081696 h 6858000"/>
              <a:gd name="connsiteX76" fmla="*/ 30005 w 7538114"/>
              <a:gd name="connsiteY76" fmla="*/ 5068879 h 6858000"/>
              <a:gd name="connsiteX77" fmla="*/ 31661 w 7538114"/>
              <a:gd name="connsiteY77" fmla="*/ 5062033 h 6858000"/>
              <a:gd name="connsiteX78" fmla="*/ 32169 w 7538114"/>
              <a:gd name="connsiteY78" fmla="*/ 5061608 h 6858000"/>
              <a:gd name="connsiteX79" fmla="*/ 27436 w 7538114"/>
              <a:gd name="connsiteY79" fmla="*/ 5021480 h 6858000"/>
              <a:gd name="connsiteX80" fmla="*/ 26614 w 7538114"/>
              <a:gd name="connsiteY80" fmla="*/ 5013906 h 6858000"/>
              <a:gd name="connsiteX81" fmla="*/ 25056 w 7538114"/>
              <a:gd name="connsiteY81" fmla="*/ 5011767 h 6858000"/>
              <a:gd name="connsiteX82" fmla="*/ 24513 w 7538114"/>
              <a:gd name="connsiteY82" fmla="*/ 5000592 h 6858000"/>
              <a:gd name="connsiteX83" fmla="*/ 24951 w 7538114"/>
              <a:gd name="connsiteY83" fmla="*/ 4999307 h 6858000"/>
              <a:gd name="connsiteX84" fmla="*/ 22644 w 7538114"/>
              <a:gd name="connsiteY84" fmla="*/ 4990090 h 6858000"/>
              <a:gd name="connsiteX85" fmla="*/ 18465 w 7538114"/>
              <a:gd name="connsiteY85" fmla="*/ 4982366 h 6858000"/>
              <a:gd name="connsiteX86" fmla="*/ 20888 w 7538114"/>
              <a:gd name="connsiteY86" fmla="*/ 4887310 h 6858000"/>
              <a:gd name="connsiteX87" fmla="*/ 15781 w 7538114"/>
              <a:gd name="connsiteY87" fmla="*/ 4807298 h 6858000"/>
              <a:gd name="connsiteX88" fmla="*/ 19649 w 7538114"/>
              <a:gd name="connsiteY88" fmla="*/ 4779990 h 6858000"/>
              <a:gd name="connsiteX89" fmla="*/ 21858 w 7538114"/>
              <a:gd name="connsiteY89" fmla="*/ 4664237 h 6858000"/>
              <a:gd name="connsiteX90" fmla="*/ 13583 w 7538114"/>
              <a:gd name="connsiteY90" fmla="*/ 4598607 h 6858000"/>
              <a:gd name="connsiteX91" fmla="*/ 7118 w 7538114"/>
              <a:gd name="connsiteY91" fmla="*/ 4546768 h 6858000"/>
              <a:gd name="connsiteX92" fmla="*/ 14555 w 7538114"/>
              <a:gd name="connsiteY92" fmla="*/ 4522182 h 6858000"/>
              <a:gd name="connsiteX93" fmla="*/ 17290 w 7538114"/>
              <a:gd name="connsiteY93" fmla="*/ 4509768 h 6858000"/>
              <a:gd name="connsiteX94" fmla="*/ 17421 w 7538114"/>
              <a:gd name="connsiteY94" fmla="*/ 4494586 h 6858000"/>
              <a:gd name="connsiteX95" fmla="*/ 18193 w 7538114"/>
              <a:gd name="connsiteY95" fmla="*/ 4440649 h 6858000"/>
              <a:gd name="connsiteX96" fmla="*/ 16616 w 7538114"/>
              <a:gd name="connsiteY96" fmla="*/ 4431853 h 6858000"/>
              <a:gd name="connsiteX97" fmla="*/ 19246 w 7538114"/>
              <a:gd name="connsiteY97" fmla="*/ 4403141 h 6858000"/>
              <a:gd name="connsiteX98" fmla="*/ 19623 w 7538114"/>
              <a:gd name="connsiteY98" fmla="*/ 4356631 h 6858000"/>
              <a:gd name="connsiteX99" fmla="*/ 20293 w 7538114"/>
              <a:gd name="connsiteY99" fmla="*/ 4339937 h 6858000"/>
              <a:gd name="connsiteX100" fmla="*/ 18752 w 7538114"/>
              <a:gd name="connsiteY100" fmla="*/ 4331435 h 6858000"/>
              <a:gd name="connsiteX101" fmla="*/ 24901 w 7538114"/>
              <a:gd name="connsiteY101" fmla="*/ 4320990 h 6858000"/>
              <a:gd name="connsiteX102" fmla="*/ 23734 w 7538114"/>
              <a:gd name="connsiteY102" fmla="*/ 4309111 h 6858000"/>
              <a:gd name="connsiteX103" fmla="*/ 29040 w 7538114"/>
              <a:gd name="connsiteY103" fmla="*/ 4263489 h 6858000"/>
              <a:gd name="connsiteX104" fmla="*/ 29429 w 7538114"/>
              <a:gd name="connsiteY104" fmla="*/ 4258775 h 6858000"/>
              <a:gd name="connsiteX105" fmla="*/ 33702 w 7538114"/>
              <a:gd name="connsiteY105" fmla="*/ 4248512 h 6858000"/>
              <a:gd name="connsiteX106" fmla="*/ 37356 w 7538114"/>
              <a:gd name="connsiteY106" fmla="*/ 4228644 h 6858000"/>
              <a:gd name="connsiteX107" fmla="*/ 50107 w 7538114"/>
              <a:gd name="connsiteY107" fmla="*/ 4193665 h 6858000"/>
              <a:gd name="connsiteX108" fmla="*/ 56192 w 7538114"/>
              <a:gd name="connsiteY108" fmla="*/ 4173105 h 6858000"/>
              <a:gd name="connsiteX109" fmla="*/ 61800 w 7538114"/>
              <a:gd name="connsiteY109" fmla="*/ 4159194 h 6858000"/>
              <a:gd name="connsiteX110" fmla="*/ 69720 w 7538114"/>
              <a:gd name="connsiteY110" fmla="*/ 4118135 h 6858000"/>
              <a:gd name="connsiteX111" fmla="*/ 80190 w 7538114"/>
              <a:gd name="connsiteY111" fmla="*/ 4047713 h 6858000"/>
              <a:gd name="connsiteX112" fmla="*/ 96666 w 7538114"/>
              <a:gd name="connsiteY112" fmla="*/ 3980780 h 6858000"/>
              <a:gd name="connsiteX113" fmla="*/ 107651 w 7538114"/>
              <a:gd name="connsiteY113" fmla="*/ 3941872 h 6858000"/>
              <a:gd name="connsiteX114" fmla="*/ 118444 w 7538114"/>
              <a:gd name="connsiteY114" fmla="*/ 3897465 h 6858000"/>
              <a:gd name="connsiteX115" fmla="*/ 134545 w 7538114"/>
              <a:gd name="connsiteY115" fmla="*/ 3811132 h 6858000"/>
              <a:gd name="connsiteX116" fmla="*/ 145381 w 7538114"/>
              <a:gd name="connsiteY116" fmla="*/ 3746540 h 6858000"/>
              <a:gd name="connsiteX117" fmla="*/ 146587 w 7538114"/>
              <a:gd name="connsiteY117" fmla="*/ 3670275 h 6858000"/>
              <a:gd name="connsiteX118" fmla="*/ 165690 w 7538114"/>
              <a:gd name="connsiteY118" fmla="*/ 3580981 h 6858000"/>
              <a:gd name="connsiteX119" fmla="*/ 163175 w 7538114"/>
              <a:gd name="connsiteY119" fmla="*/ 3570960 h 6858000"/>
              <a:gd name="connsiteX120" fmla="*/ 162665 w 7538114"/>
              <a:gd name="connsiteY120" fmla="*/ 3560693 h 6858000"/>
              <a:gd name="connsiteX121" fmla="*/ 163299 w 7538114"/>
              <a:gd name="connsiteY121" fmla="*/ 3559743 h 6858000"/>
              <a:gd name="connsiteX122" fmla="*/ 164777 w 7538114"/>
              <a:gd name="connsiteY122" fmla="*/ 3548721 h 6858000"/>
              <a:gd name="connsiteX123" fmla="*/ 163708 w 7538114"/>
              <a:gd name="connsiteY123" fmla="*/ 3545693 h 6858000"/>
              <a:gd name="connsiteX124" fmla="*/ 164286 w 7538114"/>
              <a:gd name="connsiteY124" fmla="*/ 3537938 h 6858000"/>
              <a:gd name="connsiteX125" fmla="*/ 164247 w 7538114"/>
              <a:gd name="connsiteY125" fmla="*/ 3522141 h 6858000"/>
              <a:gd name="connsiteX126" fmla="*/ 165343 w 7538114"/>
              <a:gd name="connsiteY126" fmla="*/ 3519672 h 6858000"/>
              <a:gd name="connsiteX127" fmla="*/ 167001 w 7538114"/>
              <a:gd name="connsiteY127" fmla="*/ 3496604 h 6858000"/>
              <a:gd name="connsiteX128" fmla="*/ 167547 w 7538114"/>
              <a:gd name="connsiteY128" fmla="*/ 3496517 h 6858000"/>
              <a:gd name="connsiteX129" fmla="*/ 170301 w 7538114"/>
              <a:gd name="connsiteY129" fmla="*/ 3491023 h 6858000"/>
              <a:gd name="connsiteX130" fmla="*/ 174371 w 7538114"/>
              <a:gd name="connsiteY130" fmla="*/ 3479998 h 6858000"/>
              <a:gd name="connsiteX131" fmla="*/ 190228 w 7538114"/>
              <a:gd name="connsiteY131" fmla="*/ 3457434 h 6858000"/>
              <a:gd name="connsiteX132" fmla="*/ 192016 w 7538114"/>
              <a:gd name="connsiteY132" fmla="*/ 3433411 h 6858000"/>
              <a:gd name="connsiteX133" fmla="*/ 192663 w 7538114"/>
              <a:gd name="connsiteY133" fmla="*/ 3428691 h 6858000"/>
              <a:gd name="connsiteX134" fmla="*/ 192793 w 7538114"/>
              <a:gd name="connsiteY134" fmla="*/ 3428643 h 6858000"/>
              <a:gd name="connsiteX135" fmla="*/ 193710 w 7538114"/>
              <a:gd name="connsiteY135" fmla="*/ 3423760 h 6858000"/>
              <a:gd name="connsiteX136" fmla="*/ 193839 w 7538114"/>
              <a:gd name="connsiteY136" fmla="*/ 3420085 h 6858000"/>
              <a:gd name="connsiteX137" fmla="*/ 195094 w 7538114"/>
              <a:gd name="connsiteY137" fmla="*/ 3410930 h 6858000"/>
              <a:gd name="connsiteX138" fmla="*/ 196311 w 7538114"/>
              <a:gd name="connsiteY138" fmla="*/ 3408092 h 6858000"/>
              <a:gd name="connsiteX139" fmla="*/ 197928 w 7538114"/>
              <a:gd name="connsiteY139" fmla="*/ 3407419 h 6858000"/>
              <a:gd name="connsiteX140" fmla="*/ 197881 w 7538114"/>
              <a:gd name="connsiteY140" fmla="*/ 3406520 h 6858000"/>
              <a:gd name="connsiteX141" fmla="*/ 204222 w 7538114"/>
              <a:gd name="connsiteY141" fmla="*/ 3391015 h 6858000"/>
              <a:gd name="connsiteX142" fmla="*/ 213950 w 7538114"/>
              <a:gd name="connsiteY142" fmla="*/ 3354361 h 6858000"/>
              <a:gd name="connsiteX143" fmla="*/ 217699 w 7538114"/>
              <a:gd name="connsiteY143" fmla="*/ 3332639 h 6858000"/>
              <a:gd name="connsiteX144" fmla="*/ 229963 w 7538114"/>
              <a:gd name="connsiteY144" fmla="*/ 3273935 h 6858000"/>
              <a:gd name="connsiteX145" fmla="*/ 243785 w 7538114"/>
              <a:gd name="connsiteY145" fmla="*/ 3215621 h 6858000"/>
              <a:gd name="connsiteX146" fmla="*/ 259175 w 7538114"/>
              <a:gd name="connsiteY146" fmla="*/ 3189909 h 6858000"/>
              <a:gd name="connsiteX147" fmla="*/ 259988 w 7538114"/>
              <a:gd name="connsiteY147" fmla="*/ 3186579 h 6858000"/>
              <a:gd name="connsiteX148" fmla="*/ 259980 w 7538114"/>
              <a:gd name="connsiteY148" fmla="*/ 3177264 h 6858000"/>
              <a:gd name="connsiteX149" fmla="*/ 259609 w 7538114"/>
              <a:gd name="connsiteY149" fmla="*/ 3173723 h 6858000"/>
              <a:gd name="connsiteX150" fmla="*/ 259848 w 7538114"/>
              <a:gd name="connsiteY150" fmla="*/ 3168622 h 6858000"/>
              <a:gd name="connsiteX151" fmla="*/ 259971 w 7538114"/>
              <a:gd name="connsiteY151" fmla="*/ 3168508 h 6858000"/>
              <a:gd name="connsiteX152" fmla="*/ 259966 w 7538114"/>
              <a:gd name="connsiteY152" fmla="*/ 3163706 h 6858000"/>
              <a:gd name="connsiteX153" fmla="*/ 258467 w 7538114"/>
              <a:gd name="connsiteY153" fmla="*/ 3140064 h 6858000"/>
              <a:gd name="connsiteX154" fmla="*/ 270990 w 7538114"/>
              <a:gd name="connsiteY154" fmla="*/ 3110288 h 6858000"/>
              <a:gd name="connsiteX155" fmla="*/ 273494 w 7538114"/>
              <a:gd name="connsiteY155" fmla="*/ 3097704 h 6858000"/>
              <a:gd name="connsiteX156" fmla="*/ 275456 w 7538114"/>
              <a:gd name="connsiteY156" fmla="*/ 3091047 h 6858000"/>
              <a:gd name="connsiteX157" fmla="*/ 275980 w 7538114"/>
              <a:gd name="connsiteY157" fmla="*/ 3090672 h 6858000"/>
              <a:gd name="connsiteX158" fmla="*/ 274486 w 7538114"/>
              <a:gd name="connsiteY158" fmla="*/ 3068004 h 6858000"/>
              <a:gd name="connsiteX159" fmla="*/ 275226 w 7538114"/>
              <a:gd name="connsiteY159" fmla="*/ 3065087 h 6858000"/>
              <a:gd name="connsiteX160" fmla="*/ 273050 w 7538114"/>
              <a:gd name="connsiteY160" fmla="*/ 3050191 h 6858000"/>
              <a:gd name="connsiteX161" fmla="*/ 272566 w 7538114"/>
              <a:gd name="connsiteY161" fmla="*/ 3042559 h 6858000"/>
              <a:gd name="connsiteX162" fmla="*/ 271107 w 7538114"/>
              <a:gd name="connsiteY162" fmla="*/ 3040271 h 6858000"/>
              <a:gd name="connsiteX163" fmla="*/ 271065 w 7538114"/>
              <a:gd name="connsiteY163" fmla="*/ 3029072 h 6858000"/>
              <a:gd name="connsiteX164" fmla="*/ 271558 w 7538114"/>
              <a:gd name="connsiteY164" fmla="*/ 3027835 h 6858000"/>
              <a:gd name="connsiteX165" fmla="*/ 268717 w 7538114"/>
              <a:gd name="connsiteY165" fmla="*/ 2964245 h 6858000"/>
              <a:gd name="connsiteX166" fmla="*/ 272511 w 7538114"/>
              <a:gd name="connsiteY166" fmla="*/ 2915772 h 6858000"/>
              <a:gd name="connsiteX167" fmla="*/ 270356 w 7538114"/>
              <a:gd name="connsiteY167" fmla="*/ 2825842 h 6858000"/>
              <a:gd name="connsiteX168" fmla="*/ 273897 w 7538114"/>
              <a:gd name="connsiteY168" fmla="*/ 2734957 h 6858000"/>
              <a:gd name="connsiteX169" fmla="*/ 274458 w 7538114"/>
              <a:gd name="connsiteY169" fmla="*/ 2636572 h 6858000"/>
              <a:gd name="connsiteX170" fmla="*/ 279157 w 7538114"/>
              <a:gd name="connsiteY170" fmla="*/ 2604260 h 6858000"/>
              <a:gd name="connsiteX171" fmla="*/ 288131 w 7538114"/>
              <a:gd name="connsiteY171" fmla="*/ 2582747 h 6858000"/>
              <a:gd name="connsiteX172" fmla="*/ 282516 w 7538114"/>
              <a:gd name="connsiteY172" fmla="*/ 2478755 h 6858000"/>
              <a:gd name="connsiteX173" fmla="*/ 287359 w 7538114"/>
              <a:gd name="connsiteY173" fmla="*/ 2451804 h 6858000"/>
              <a:gd name="connsiteX174" fmla="*/ 289577 w 7538114"/>
              <a:gd name="connsiteY174" fmla="*/ 2408801 h 6858000"/>
              <a:gd name="connsiteX175" fmla="*/ 293203 w 7538114"/>
              <a:gd name="connsiteY175" fmla="*/ 2392670 h 6858000"/>
              <a:gd name="connsiteX176" fmla="*/ 304183 w 7538114"/>
              <a:gd name="connsiteY176" fmla="*/ 2330165 h 6858000"/>
              <a:gd name="connsiteX177" fmla="*/ 310900 w 7538114"/>
              <a:gd name="connsiteY177" fmla="*/ 2276363 h 6858000"/>
              <a:gd name="connsiteX178" fmla="*/ 303909 w 7538114"/>
              <a:gd name="connsiteY178" fmla="*/ 2236310 h 6858000"/>
              <a:gd name="connsiteX179" fmla="*/ 306187 w 7538114"/>
              <a:gd name="connsiteY179" fmla="*/ 2232984 h 6858000"/>
              <a:gd name="connsiteX180" fmla="*/ 307158 w 7538114"/>
              <a:gd name="connsiteY180" fmla="*/ 2205763 h 6858000"/>
              <a:gd name="connsiteX181" fmla="*/ 304860 w 7538114"/>
              <a:gd name="connsiteY181" fmla="*/ 2145703 h 6858000"/>
              <a:gd name="connsiteX182" fmla="*/ 304273 w 7538114"/>
              <a:gd name="connsiteY182" fmla="*/ 2092533 h 6858000"/>
              <a:gd name="connsiteX183" fmla="*/ 301642 w 7538114"/>
              <a:gd name="connsiteY183" fmla="*/ 2057359 h 6858000"/>
              <a:gd name="connsiteX184" fmla="*/ 306736 w 7538114"/>
              <a:gd name="connsiteY184" fmla="*/ 2016105 h 6858000"/>
              <a:gd name="connsiteX185" fmla="*/ 316234 w 7538114"/>
              <a:gd name="connsiteY185" fmla="*/ 1983129 h 6858000"/>
              <a:gd name="connsiteX186" fmla="*/ 318238 w 7538114"/>
              <a:gd name="connsiteY186" fmla="*/ 1956745 h 6858000"/>
              <a:gd name="connsiteX187" fmla="*/ 311341 w 7538114"/>
              <a:gd name="connsiteY187" fmla="*/ 1950160 h 6858000"/>
              <a:gd name="connsiteX188" fmla="*/ 323556 w 7538114"/>
              <a:gd name="connsiteY188" fmla="*/ 1879546 h 6858000"/>
              <a:gd name="connsiteX189" fmla="*/ 326085 w 7538114"/>
              <a:gd name="connsiteY189" fmla="*/ 1854893 h 6858000"/>
              <a:gd name="connsiteX190" fmla="*/ 335058 w 7538114"/>
              <a:gd name="connsiteY190" fmla="*/ 1787684 h 6858000"/>
              <a:gd name="connsiteX191" fmla="*/ 345620 w 7538114"/>
              <a:gd name="connsiteY191" fmla="*/ 1720464 h 6858000"/>
              <a:gd name="connsiteX192" fmla="*/ 360760 w 7538114"/>
              <a:gd name="connsiteY192" fmla="*/ 1681196 h 6858000"/>
              <a:gd name="connsiteX193" fmla="*/ 368483 w 7538114"/>
              <a:gd name="connsiteY193" fmla="*/ 1625881 h 6858000"/>
              <a:gd name="connsiteX194" fmla="*/ 371077 w 7538114"/>
              <a:gd name="connsiteY194" fmla="*/ 1616704 h 6858000"/>
              <a:gd name="connsiteX195" fmla="*/ 383008 w 7538114"/>
              <a:gd name="connsiteY195" fmla="*/ 1551493 h 6858000"/>
              <a:gd name="connsiteX196" fmla="*/ 384834 w 7538114"/>
              <a:gd name="connsiteY196" fmla="*/ 1475233 h 6858000"/>
              <a:gd name="connsiteX197" fmla="*/ 418371 w 7538114"/>
              <a:gd name="connsiteY197" fmla="*/ 1380155 h 6858000"/>
              <a:gd name="connsiteX198" fmla="*/ 469641 w 7538114"/>
              <a:gd name="connsiteY198" fmla="*/ 1210871 h 6858000"/>
              <a:gd name="connsiteX199" fmla="*/ 489701 w 7538114"/>
              <a:gd name="connsiteY199" fmla="*/ 1028427 h 6858000"/>
              <a:gd name="connsiteX200" fmla="*/ 486354 w 7538114"/>
              <a:gd name="connsiteY200" fmla="*/ 980383 h 6858000"/>
              <a:gd name="connsiteX201" fmla="*/ 479762 w 7538114"/>
              <a:gd name="connsiteY201" fmla="*/ 839699 h 6858000"/>
              <a:gd name="connsiteX202" fmla="*/ 445664 w 7538114"/>
              <a:gd name="connsiteY202" fmla="*/ 696545 h 6858000"/>
              <a:gd name="connsiteX203" fmla="*/ 440047 w 7538114"/>
              <a:gd name="connsiteY203" fmla="*/ 606615 h 6858000"/>
              <a:gd name="connsiteX204" fmla="*/ 431225 w 7538114"/>
              <a:gd name="connsiteY204" fmla="*/ 563889 h 6858000"/>
              <a:gd name="connsiteX205" fmla="*/ 430803 w 7538114"/>
              <a:gd name="connsiteY205" fmla="*/ 534294 h 6858000"/>
              <a:gd name="connsiteX206" fmla="*/ 429777 w 7538114"/>
              <a:gd name="connsiteY206" fmla="*/ 516548 h 6858000"/>
              <a:gd name="connsiteX207" fmla="*/ 415090 w 7538114"/>
              <a:gd name="connsiteY207" fmla="*/ 485808 h 6858000"/>
              <a:gd name="connsiteX208" fmla="*/ 410499 w 7538114"/>
              <a:gd name="connsiteY208" fmla="*/ 369873 h 6858000"/>
              <a:gd name="connsiteX209" fmla="*/ 425314 w 7538114"/>
              <a:gd name="connsiteY209" fmla="*/ 259180 h 6858000"/>
              <a:gd name="connsiteX210" fmla="*/ 383240 w 7538114"/>
              <a:gd name="connsiteY210" fmla="*/ 94173 h 6858000"/>
              <a:gd name="connsiteX211" fmla="*/ 379938 w 7538114"/>
              <a:gd name="connsiteY211" fmla="*/ 77267 h 6858000"/>
              <a:gd name="connsiteX212" fmla="*/ 373430 w 7538114"/>
              <a:gd name="connsiteY212" fmla="*/ 388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</a:cxnLst>
            <a:rect l="l" t="t" r="r" b="b"/>
            <a:pathLst>
              <a:path w="7538114" h="6858000">
                <a:moveTo>
                  <a:pt x="366246" y="0"/>
                </a:moveTo>
                <a:lnTo>
                  <a:pt x="2830292" y="0"/>
                </a:lnTo>
                <a:lnTo>
                  <a:pt x="3903260" y="0"/>
                </a:lnTo>
                <a:lnTo>
                  <a:pt x="4597266" y="0"/>
                </a:lnTo>
                <a:lnTo>
                  <a:pt x="7192370" y="0"/>
                </a:lnTo>
                <a:lnTo>
                  <a:pt x="7538114" y="0"/>
                </a:lnTo>
                <a:lnTo>
                  <a:pt x="7538114" y="6858000"/>
                </a:lnTo>
                <a:lnTo>
                  <a:pt x="7192370" y="6858000"/>
                </a:lnTo>
                <a:lnTo>
                  <a:pt x="4597266" y="6858000"/>
                </a:lnTo>
                <a:lnTo>
                  <a:pt x="3903260" y="6858000"/>
                </a:lnTo>
                <a:lnTo>
                  <a:pt x="2830292" y="6858000"/>
                </a:lnTo>
                <a:lnTo>
                  <a:pt x="170314" y="6858000"/>
                </a:lnTo>
                <a:cubicBezTo>
                  <a:pt x="170323" y="6857920"/>
                  <a:pt x="170332" y="6857839"/>
                  <a:pt x="170341" y="6857759"/>
                </a:cubicBezTo>
                <a:lnTo>
                  <a:pt x="173485" y="6852129"/>
                </a:lnTo>
                <a:lnTo>
                  <a:pt x="167544" y="6830335"/>
                </a:lnTo>
                <a:cubicBezTo>
                  <a:pt x="165474" y="6819600"/>
                  <a:pt x="164100" y="6808301"/>
                  <a:pt x="163472" y="6796707"/>
                </a:cubicBezTo>
                <a:cubicBezTo>
                  <a:pt x="167658" y="6794106"/>
                  <a:pt x="161711" y="6785006"/>
                  <a:pt x="160535" y="6780725"/>
                </a:cubicBezTo>
                <a:cubicBezTo>
                  <a:pt x="163268" y="6780680"/>
                  <a:pt x="164578" y="6771195"/>
                  <a:pt x="162318" y="6767829"/>
                </a:cubicBezTo>
                <a:cubicBezTo>
                  <a:pt x="152545" y="6697090"/>
                  <a:pt x="178083" y="6736894"/>
                  <a:pt x="162771" y="6694444"/>
                </a:cubicBezTo>
                <a:cubicBezTo>
                  <a:pt x="161971" y="6687342"/>
                  <a:pt x="163342" y="6682014"/>
                  <a:pt x="165604" y="6677569"/>
                </a:cubicBezTo>
                <a:lnTo>
                  <a:pt x="171255" y="6669571"/>
                </a:lnTo>
                <a:lnTo>
                  <a:pt x="169240" y="6663304"/>
                </a:lnTo>
                <a:cubicBezTo>
                  <a:pt x="169082" y="6639651"/>
                  <a:pt x="174873" y="6632678"/>
                  <a:pt x="169039" y="6618916"/>
                </a:cubicBezTo>
                <a:cubicBezTo>
                  <a:pt x="181164" y="6598580"/>
                  <a:pt x="170248" y="6605428"/>
                  <a:pt x="168392" y="6589960"/>
                </a:cubicBezTo>
                <a:cubicBezTo>
                  <a:pt x="165975" y="6577758"/>
                  <a:pt x="161323" y="6600160"/>
                  <a:pt x="160636" y="6588200"/>
                </a:cubicBezTo>
                <a:cubicBezTo>
                  <a:pt x="163766" y="6575263"/>
                  <a:pt x="154044" y="6575871"/>
                  <a:pt x="157872" y="6562416"/>
                </a:cubicBezTo>
                <a:cubicBezTo>
                  <a:pt x="165196" y="6565685"/>
                  <a:pt x="156453" y="6535866"/>
                  <a:pt x="162851" y="6534939"/>
                </a:cubicBezTo>
                <a:cubicBezTo>
                  <a:pt x="153702" y="6523511"/>
                  <a:pt x="164973" y="6517769"/>
                  <a:pt x="162153" y="6502552"/>
                </a:cubicBezTo>
                <a:cubicBezTo>
                  <a:pt x="158692" y="6495386"/>
                  <a:pt x="158098" y="6490216"/>
                  <a:pt x="161821" y="6483172"/>
                </a:cubicBezTo>
                <a:cubicBezTo>
                  <a:pt x="144969" y="6450162"/>
                  <a:pt x="161066" y="6463202"/>
                  <a:pt x="154586" y="6432309"/>
                </a:cubicBezTo>
                <a:cubicBezTo>
                  <a:pt x="147771" y="6405695"/>
                  <a:pt x="143349" y="6375524"/>
                  <a:pt x="127078" y="6349783"/>
                </a:cubicBezTo>
                <a:cubicBezTo>
                  <a:pt x="122468" y="6345058"/>
                  <a:pt x="120723" y="6333456"/>
                  <a:pt x="123181" y="6323872"/>
                </a:cubicBezTo>
                <a:cubicBezTo>
                  <a:pt x="123604" y="6322225"/>
                  <a:pt x="124138" y="6320698"/>
                  <a:pt x="124767" y="6319343"/>
                </a:cubicBezTo>
                <a:cubicBezTo>
                  <a:pt x="122278" y="6297089"/>
                  <a:pt x="111161" y="6215694"/>
                  <a:pt x="108246" y="6190348"/>
                </a:cubicBezTo>
                <a:cubicBezTo>
                  <a:pt x="114169" y="6188296"/>
                  <a:pt x="103482" y="6175479"/>
                  <a:pt x="107279" y="6167269"/>
                </a:cubicBezTo>
                <a:cubicBezTo>
                  <a:pt x="110610" y="6161389"/>
                  <a:pt x="108145" y="6156128"/>
                  <a:pt x="107883" y="6149986"/>
                </a:cubicBezTo>
                <a:cubicBezTo>
                  <a:pt x="110502" y="6141894"/>
                  <a:pt x="105773" y="6115502"/>
                  <a:pt x="102380" y="6108622"/>
                </a:cubicBezTo>
                <a:cubicBezTo>
                  <a:pt x="90593" y="6092179"/>
                  <a:pt x="99346" y="6054816"/>
                  <a:pt x="90314" y="6041155"/>
                </a:cubicBezTo>
                <a:cubicBezTo>
                  <a:pt x="88990" y="6036198"/>
                  <a:pt x="88454" y="6031348"/>
                  <a:pt x="88409" y="6026587"/>
                </a:cubicBezTo>
                <a:lnTo>
                  <a:pt x="89403" y="6013265"/>
                </a:lnTo>
                <a:lnTo>
                  <a:pt x="91927" y="6009478"/>
                </a:lnTo>
                <a:lnTo>
                  <a:pt x="91302" y="6001336"/>
                </a:lnTo>
                <a:cubicBezTo>
                  <a:pt x="91431" y="6000558"/>
                  <a:pt x="91559" y="5999781"/>
                  <a:pt x="91687" y="5999003"/>
                </a:cubicBezTo>
                <a:cubicBezTo>
                  <a:pt x="92431" y="5994547"/>
                  <a:pt x="93080" y="5990148"/>
                  <a:pt x="93336" y="5985795"/>
                </a:cubicBezTo>
                <a:cubicBezTo>
                  <a:pt x="80676" y="5991520"/>
                  <a:pt x="93430" y="5949705"/>
                  <a:pt x="83190" y="5961758"/>
                </a:cubicBezTo>
                <a:cubicBezTo>
                  <a:pt x="82399" y="5938832"/>
                  <a:pt x="72862" y="5956319"/>
                  <a:pt x="81952" y="5928761"/>
                </a:cubicBezTo>
                <a:cubicBezTo>
                  <a:pt x="79324" y="5899676"/>
                  <a:pt x="72619" y="5823590"/>
                  <a:pt x="67420" y="5787247"/>
                </a:cubicBezTo>
                <a:cubicBezTo>
                  <a:pt x="53530" y="5750058"/>
                  <a:pt x="57730" y="5736292"/>
                  <a:pt x="50760" y="5710700"/>
                </a:cubicBezTo>
                <a:cubicBezTo>
                  <a:pt x="47368" y="5660911"/>
                  <a:pt x="30723" y="5663675"/>
                  <a:pt x="42956" y="5641754"/>
                </a:cubicBezTo>
                <a:cubicBezTo>
                  <a:pt x="39970" y="5608358"/>
                  <a:pt x="24769" y="5637338"/>
                  <a:pt x="29695" y="5602326"/>
                </a:cubicBezTo>
                <a:cubicBezTo>
                  <a:pt x="27700" y="5601239"/>
                  <a:pt x="20274" y="5573144"/>
                  <a:pt x="18841" y="5570885"/>
                </a:cubicBezTo>
                <a:lnTo>
                  <a:pt x="9977" y="5543492"/>
                </a:lnTo>
                <a:lnTo>
                  <a:pt x="5255" y="5531024"/>
                </a:lnTo>
                <a:lnTo>
                  <a:pt x="5447" y="5527845"/>
                </a:lnTo>
                <a:lnTo>
                  <a:pt x="0" y="5507724"/>
                </a:lnTo>
                <a:lnTo>
                  <a:pt x="435" y="5507045"/>
                </a:lnTo>
                <a:cubicBezTo>
                  <a:pt x="1286" y="5505065"/>
                  <a:pt x="1681" y="5502734"/>
                  <a:pt x="1128" y="5499619"/>
                </a:cubicBezTo>
                <a:cubicBezTo>
                  <a:pt x="9450" y="5498516"/>
                  <a:pt x="3652" y="5495435"/>
                  <a:pt x="1291" y="5486342"/>
                </a:cubicBezTo>
                <a:cubicBezTo>
                  <a:pt x="13688" y="5482600"/>
                  <a:pt x="2464" y="5460320"/>
                  <a:pt x="7976" y="5450755"/>
                </a:cubicBezTo>
                <a:cubicBezTo>
                  <a:pt x="5962" y="5444157"/>
                  <a:pt x="4058" y="5437113"/>
                  <a:pt x="2355" y="5429732"/>
                </a:cubicBezTo>
                <a:lnTo>
                  <a:pt x="1499" y="5370432"/>
                </a:lnTo>
                <a:lnTo>
                  <a:pt x="11483" y="5308330"/>
                </a:lnTo>
                <a:cubicBezTo>
                  <a:pt x="11701" y="5285359"/>
                  <a:pt x="15408" y="5265468"/>
                  <a:pt x="12793" y="5246026"/>
                </a:cubicBezTo>
                <a:cubicBezTo>
                  <a:pt x="15678" y="5238129"/>
                  <a:pt x="16842" y="5230685"/>
                  <a:pt x="12525" y="5223468"/>
                </a:cubicBezTo>
                <a:cubicBezTo>
                  <a:pt x="13966" y="5202031"/>
                  <a:pt x="20131" y="5196842"/>
                  <a:pt x="15322" y="5183258"/>
                </a:cubicBezTo>
                <a:cubicBezTo>
                  <a:pt x="25294" y="5171214"/>
                  <a:pt x="21488" y="5170502"/>
                  <a:pt x="18633" y="5164842"/>
                </a:cubicBezTo>
                <a:cubicBezTo>
                  <a:pt x="18565" y="5164573"/>
                  <a:pt x="18496" y="5164303"/>
                  <a:pt x="18428" y="5164034"/>
                </a:cubicBezTo>
                <a:lnTo>
                  <a:pt x="19854" y="5162388"/>
                </a:lnTo>
                <a:lnTo>
                  <a:pt x="20514" y="5158981"/>
                </a:lnTo>
                <a:lnTo>
                  <a:pt x="20089" y="5149681"/>
                </a:lnTo>
                <a:lnTo>
                  <a:pt x="19561" y="5146183"/>
                </a:lnTo>
                <a:cubicBezTo>
                  <a:pt x="19336" y="5143774"/>
                  <a:pt x="19361" y="5142173"/>
                  <a:pt x="19571" y="5141065"/>
                </a:cubicBezTo>
                <a:lnTo>
                  <a:pt x="19690" y="5140937"/>
                </a:lnTo>
                <a:cubicBezTo>
                  <a:pt x="19617" y="5139339"/>
                  <a:pt x="19544" y="5137742"/>
                  <a:pt x="19471" y="5136144"/>
                </a:cubicBezTo>
                <a:cubicBezTo>
                  <a:pt x="18832" y="5128055"/>
                  <a:pt x="17958" y="5120182"/>
                  <a:pt x="16918" y="5112689"/>
                </a:cubicBezTo>
                <a:cubicBezTo>
                  <a:pt x="23464" y="5106353"/>
                  <a:pt x="15733" y="5078666"/>
                  <a:pt x="28071" y="5081696"/>
                </a:cubicBezTo>
                <a:cubicBezTo>
                  <a:pt x="27036" y="5071588"/>
                  <a:pt x="21912" y="5065475"/>
                  <a:pt x="30005" y="5068879"/>
                </a:cubicBezTo>
                <a:cubicBezTo>
                  <a:pt x="29897" y="5065551"/>
                  <a:pt x="30585" y="5063501"/>
                  <a:pt x="31661" y="5062033"/>
                </a:cubicBezTo>
                <a:lnTo>
                  <a:pt x="32169" y="5061608"/>
                </a:lnTo>
                <a:lnTo>
                  <a:pt x="27436" y="5021480"/>
                </a:lnTo>
                <a:lnTo>
                  <a:pt x="26614" y="5013906"/>
                </a:lnTo>
                <a:lnTo>
                  <a:pt x="25056" y="5011767"/>
                </a:lnTo>
                <a:cubicBezTo>
                  <a:pt x="24110" y="5009457"/>
                  <a:pt x="23701" y="5006147"/>
                  <a:pt x="24513" y="5000592"/>
                </a:cubicBezTo>
                <a:lnTo>
                  <a:pt x="24951" y="4999307"/>
                </a:lnTo>
                <a:lnTo>
                  <a:pt x="22644" y="4990090"/>
                </a:lnTo>
                <a:cubicBezTo>
                  <a:pt x="21579" y="4987122"/>
                  <a:pt x="20222" y="4984494"/>
                  <a:pt x="18465" y="4982366"/>
                </a:cubicBezTo>
                <a:cubicBezTo>
                  <a:pt x="27858" y="4950984"/>
                  <a:pt x="19264" y="4921373"/>
                  <a:pt x="20888" y="4887310"/>
                </a:cubicBezTo>
                <a:cubicBezTo>
                  <a:pt x="17563" y="4848813"/>
                  <a:pt x="18386" y="4829570"/>
                  <a:pt x="15781" y="4807298"/>
                </a:cubicBezTo>
                <a:cubicBezTo>
                  <a:pt x="15634" y="4803627"/>
                  <a:pt x="14440" y="4773874"/>
                  <a:pt x="19649" y="4779990"/>
                </a:cubicBezTo>
                <a:cubicBezTo>
                  <a:pt x="18744" y="4746827"/>
                  <a:pt x="22869" y="4698305"/>
                  <a:pt x="21858" y="4664237"/>
                </a:cubicBezTo>
                <a:cubicBezTo>
                  <a:pt x="34232" y="4642340"/>
                  <a:pt x="11268" y="4621318"/>
                  <a:pt x="13583" y="4598607"/>
                </a:cubicBezTo>
                <a:cubicBezTo>
                  <a:pt x="2193" y="4604819"/>
                  <a:pt x="19974" y="4548010"/>
                  <a:pt x="7118" y="4546768"/>
                </a:cubicBezTo>
                <a:lnTo>
                  <a:pt x="14555" y="4522182"/>
                </a:lnTo>
                <a:lnTo>
                  <a:pt x="17290" y="4509768"/>
                </a:lnTo>
                <a:cubicBezTo>
                  <a:pt x="17884" y="4505118"/>
                  <a:pt x="18021" y="4500115"/>
                  <a:pt x="17421" y="4494586"/>
                </a:cubicBezTo>
                <a:cubicBezTo>
                  <a:pt x="12327" y="4480984"/>
                  <a:pt x="18571" y="4459805"/>
                  <a:pt x="18193" y="4440649"/>
                </a:cubicBezTo>
                <a:lnTo>
                  <a:pt x="16616" y="4431853"/>
                </a:lnTo>
                <a:lnTo>
                  <a:pt x="19246" y="4403141"/>
                </a:lnTo>
                <a:cubicBezTo>
                  <a:pt x="19372" y="4387638"/>
                  <a:pt x="19497" y="4372134"/>
                  <a:pt x="19623" y="4356631"/>
                </a:cubicBezTo>
                <a:cubicBezTo>
                  <a:pt x="19508" y="4349062"/>
                  <a:pt x="15847" y="4339045"/>
                  <a:pt x="20293" y="4339937"/>
                </a:cubicBezTo>
                <a:lnTo>
                  <a:pt x="18752" y="4331435"/>
                </a:lnTo>
                <a:cubicBezTo>
                  <a:pt x="19520" y="4328277"/>
                  <a:pt x="24070" y="4324711"/>
                  <a:pt x="24901" y="4320990"/>
                </a:cubicBezTo>
                <a:lnTo>
                  <a:pt x="23734" y="4309111"/>
                </a:lnTo>
                <a:cubicBezTo>
                  <a:pt x="24423" y="4299527"/>
                  <a:pt x="28090" y="4271878"/>
                  <a:pt x="29040" y="4263489"/>
                </a:cubicBezTo>
                <a:cubicBezTo>
                  <a:pt x="29169" y="4261918"/>
                  <a:pt x="29300" y="4260346"/>
                  <a:pt x="29429" y="4258775"/>
                </a:cubicBezTo>
                <a:lnTo>
                  <a:pt x="33702" y="4248512"/>
                </a:lnTo>
                <a:cubicBezTo>
                  <a:pt x="36933" y="4241044"/>
                  <a:pt x="39109" y="4235167"/>
                  <a:pt x="37356" y="4228644"/>
                </a:cubicBezTo>
                <a:cubicBezTo>
                  <a:pt x="41530" y="4217526"/>
                  <a:pt x="53227" y="4209759"/>
                  <a:pt x="50107" y="4193665"/>
                </a:cubicBezTo>
                <a:cubicBezTo>
                  <a:pt x="55406" y="4198550"/>
                  <a:pt x="50749" y="4175793"/>
                  <a:pt x="56192" y="4173105"/>
                </a:cubicBezTo>
                <a:cubicBezTo>
                  <a:pt x="60575" y="4171863"/>
                  <a:pt x="60184" y="4164671"/>
                  <a:pt x="61800" y="4159194"/>
                </a:cubicBezTo>
                <a:cubicBezTo>
                  <a:pt x="66276" y="4155290"/>
                  <a:pt x="70363" y="4127730"/>
                  <a:pt x="69720" y="4118135"/>
                </a:cubicBezTo>
                <a:cubicBezTo>
                  <a:pt x="65265" y="4091091"/>
                  <a:pt x="83289" y="4069336"/>
                  <a:pt x="80190" y="4047713"/>
                </a:cubicBezTo>
                <a:cubicBezTo>
                  <a:pt x="84682" y="4020435"/>
                  <a:pt x="92089" y="3998420"/>
                  <a:pt x="96666" y="3980780"/>
                </a:cubicBezTo>
                <a:cubicBezTo>
                  <a:pt x="98580" y="3977851"/>
                  <a:pt x="106155" y="3945259"/>
                  <a:pt x="107651" y="3941872"/>
                </a:cubicBezTo>
                <a:cubicBezTo>
                  <a:pt x="111761" y="3922504"/>
                  <a:pt x="112043" y="3930219"/>
                  <a:pt x="118444" y="3897465"/>
                </a:cubicBezTo>
                <a:cubicBezTo>
                  <a:pt x="124996" y="3869981"/>
                  <a:pt x="127657" y="3841768"/>
                  <a:pt x="134545" y="3811132"/>
                </a:cubicBezTo>
                <a:cubicBezTo>
                  <a:pt x="143817" y="3778601"/>
                  <a:pt x="141464" y="3759343"/>
                  <a:pt x="145381" y="3746540"/>
                </a:cubicBezTo>
                <a:cubicBezTo>
                  <a:pt x="156739" y="3719637"/>
                  <a:pt x="147664" y="3711291"/>
                  <a:pt x="146587" y="3670275"/>
                </a:cubicBezTo>
                <a:cubicBezTo>
                  <a:pt x="154134" y="3638754"/>
                  <a:pt x="151397" y="3605028"/>
                  <a:pt x="165690" y="3580981"/>
                </a:cubicBezTo>
                <a:cubicBezTo>
                  <a:pt x="164433" y="3577837"/>
                  <a:pt x="163639" y="3574469"/>
                  <a:pt x="163175" y="3570960"/>
                </a:cubicBezTo>
                <a:lnTo>
                  <a:pt x="162665" y="3560693"/>
                </a:lnTo>
                <a:lnTo>
                  <a:pt x="163299" y="3559743"/>
                </a:lnTo>
                <a:cubicBezTo>
                  <a:pt x="165039" y="3554949"/>
                  <a:pt x="165246" y="3551528"/>
                  <a:pt x="164777" y="3548721"/>
                </a:cubicBezTo>
                <a:lnTo>
                  <a:pt x="163708" y="3545693"/>
                </a:lnTo>
                <a:lnTo>
                  <a:pt x="164286" y="3537938"/>
                </a:lnTo>
                <a:cubicBezTo>
                  <a:pt x="164273" y="3532672"/>
                  <a:pt x="164261" y="3527407"/>
                  <a:pt x="164247" y="3522141"/>
                </a:cubicBezTo>
                <a:lnTo>
                  <a:pt x="165343" y="3519672"/>
                </a:lnTo>
                <a:lnTo>
                  <a:pt x="167001" y="3496604"/>
                </a:lnTo>
                <a:lnTo>
                  <a:pt x="167547" y="3496517"/>
                </a:lnTo>
                <a:cubicBezTo>
                  <a:pt x="168811" y="3495796"/>
                  <a:pt x="169814" y="3494272"/>
                  <a:pt x="170301" y="3491023"/>
                </a:cubicBezTo>
                <a:cubicBezTo>
                  <a:pt x="177219" y="3499391"/>
                  <a:pt x="173541" y="3490314"/>
                  <a:pt x="174371" y="3479998"/>
                </a:cubicBezTo>
                <a:cubicBezTo>
                  <a:pt x="185299" y="3490692"/>
                  <a:pt x="183023" y="3459350"/>
                  <a:pt x="190228" y="3457434"/>
                </a:cubicBezTo>
                <a:cubicBezTo>
                  <a:pt x="190591" y="3449617"/>
                  <a:pt x="191174" y="3441542"/>
                  <a:pt x="192016" y="3433411"/>
                </a:cubicBezTo>
                <a:lnTo>
                  <a:pt x="192663" y="3428691"/>
                </a:lnTo>
                <a:cubicBezTo>
                  <a:pt x="192706" y="3428676"/>
                  <a:pt x="192750" y="3428659"/>
                  <a:pt x="192793" y="3428643"/>
                </a:cubicBezTo>
                <a:cubicBezTo>
                  <a:pt x="193186" y="3427720"/>
                  <a:pt x="193494" y="3426206"/>
                  <a:pt x="193710" y="3423760"/>
                </a:cubicBezTo>
                <a:cubicBezTo>
                  <a:pt x="193753" y="3422535"/>
                  <a:pt x="193797" y="3421310"/>
                  <a:pt x="193839" y="3420085"/>
                </a:cubicBezTo>
                <a:lnTo>
                  <a:pt x="195094" y="3410930"/>
                </a:lnTo>
                <a:lnTo>
                  <a:pt x="196311" y="3408092"/>
                </a:lnTo>
                <a:lnTo>
                  <a:pt x="197928" y="3407419"/>
                </a:lnTo>
                <a:cubicBezTo>
                  <a:pt x="197912" y="3407119"/>
                  <a:pt x="197897" y="3406820"/>
                  <a:pt x="197881" y="3406520"/>
                </a:cubicBezTo>
                <a:cubicBezTo>
                  <a:pt x="196231" y="3399306"/>
                  <a:pt x="192821" y="3396220"/>
                  <a:pt x="204222" y="3391015"/>
                </a:cubicBezTo>
                <a:cubicBezTo>
                  <a:pt x="202162" y="3374996"/>
                  <a:pt x="208811" y="3373934"/>
                  <a:pt x="213950" y="3354361"/>
                </a:cubicBezTo>
                <a:cubicBezTo>
                  <a:pt x="211218" y="3344737"/>
                  <a:pt x="213619" y="3338360"/>
                  <a:pt x="217699" y="3332639"/>
                </a:cubicBezTo>
                <a:cubicBezTo>
                  <a:pt x="218717" y="3312409"/>
                  <a:pt x="225688" y="3295747"/>
                  <a:pt x="229963" y="3273935"/>
                </a:cubicBezTo>
                <a:cubicBezTo>
                  <a:pt x="228293" y="3248488"/>
                  <a:pt x="239257" y="3238943"/>
                  <a:pt x="243785" y="3215621"/>
                </a:cubicBezTo>
                <a:cubicBezTo>
                  <a:pt x="237893" y="3192522"/>
                  <a:pt x="253940" y="3201000"/>
                  <a:pt x="259175" y="3189909"/>
                </a:cubicBezTo>
                <a:lnTo>
                  <a:pt x="259988" y="3186579"/>
                </a:lnTo>
                <a:lnTo>
                  <a:pt x="259980" y="3177264"/>
                </a:lnTo>
                <a:lnTo>
                  <a:pt x="259609" y="3173723"/>
                </a:lnTo>
                <a:cubicBezTo>
                  <a:pt x="259490" y="3171299"/>
                  <a:pt x="259588" y="3169704"/>
                  <a:pt x="259848" y="3168622"/>
                </a:cubicBezTo>
                <a:lnTo>
                  <a:pt x="259971" y="3168508"/>
                </a:lnTo>
                <a:cubicBezTo>
                  <a:pt x="259969" y="3166907"/>
                  <a:pt x="259968" y="3165307"/>
                  <a:pt x="259966" y="3163706"/>
                </a:cubicBezTo>
                <a:cubicBezTo>
                  <a:pt x="259691" y="3155577"/>
                  <a:pt x="259171" y="3147642"/>
                  <a:pt x="258467" y="3140064"/>
                </a:cubicBezTo>
                <a:cubicBezTo>
                  <a:pt x="265286" y="3134408"/>
                  <a:pt x="258805" y="3106027"/>
                  <a:pt x="270990" y="3110288"/>
                </a:cubicBezTo>
                <a:cubicBezTo>
                  <a:pt x="270407" y="3100106"/>
                  <a:pt x="265565" y="3093497"/>
                  <a:pt x="273494" y="3097704"/>
                </a:cubicBezTo>
                <a:cubicBezTo>
                  <a:pt x="273534" y="3094376"/>
                  <a:pt x="274313" y="3092401"/>
                  <a:pt x="275456" y="3091047"/>
                </a:cubicBezTo>
                <a:lnTo>
                  <a:pt x="275980" y="3090672"/>
                </a:lnTo>
                <a:lnTo>
                  <a:pt x="274486" y="3068004"/>
                </a:lnTo>
                <a:lnTo>
                  <a:pt x="275226" y="3065087"/>
                </a:lnTo>
                <a:lnTo>
                  <a:pt x="273050" y="3050191"/>
                </a:lnTo>
                <a:cubicBezTo>
                  <a:pt x="272889" y="3047647"/>
                  <a:pt x="272728" y="3045103"/>
                  <a:pt x="272566" y="3042559"/>
                </a:cubicBezTo>
                <a:lnTo>
                  <a:pt x="271107" y="3040271"/>
                </a:lnTo>
                <a:cubicBezTo>
                  <a:pt x="270265" y="3037872"/>
                  <a:pt x="270006" y="3034528"/>
                  <a:pt x="271065" y="3029072"/>
                </a:cubicBezTo>
                <a:lnTo>
                  <a:pt x="271558" y="3027835"/>
                </a:lnTo>
                <a:cubicBezTo>
                  <a:pt x="270688" y="3024705"/>
                  <a:pt x="268559" y="2982922"/>
                  <a:pt x="268717" y="2964245"/>
                </a:cubicBezTo>
                <a:cubicBezTo>
                  <a:pt x="279502" y="2933904"/>
                  <a:pt x="269365" y="2949568"/>
                  <a:pt x="272511" y="2915772"/>
                </a:cubicBezTo>
                <a:cubicBezTo>
                  <a:pt x="272017" y="2877552"/>
                  <a:pt x="270125" y="2850992"/>
                  <a:pt x="270356" y="2825842"/>
                </a:cubicBezTo>
                <a:cubicBezTo>
                  <a:pt x="269433" y="2814032"/>
                  <a:pt x="268938" y="2727859"/>
                  <a:pt x="273897" y="2734957"/>
                </a:cubicBezTo>
                <a:cubicBezTo>
                  <a:pt x="264242" y="2698391"/>
                  <a:pt x="277769" y="2677127"/>
                  <a:pt x="274458" y="2636572"/>
                </a:cubicBezTo>
                <a:cubicBezTo>
                  <a:pt x="287792" y="2615986"/>
                  <a:pt x="275829" y="2626668"/>
                  <a:pt x="279157" y="2604260"/>
                </a:cubicBezTo>
                <a:cubicBezTo>
                  <a:pt x="279270" y="2587221"/>
                  <a:pt x="288019" y="2599786"/>
                  <a:pt x="288131" y="2582747"/>
                </a:cubicBezTo>
                <a:cubicBezTo>
                  <a:pt x="260352" y="2545890"/>
                  <a:pt x="290145" y="2525479"/>
                  <a:pt x="282516" y="2478755"/>
                </a:cubicBezTo>
                <a:lnTo>
                  <a:pt x="287359" y="2451804"/>
                </a:lnTo>
                <a:cubicBezTo>
                  <a:pt x="285426" y="2443087"/>
                  <a:pt x="285710" y="2414879"/>
                  <a:pt x="289577" y="2408801"/>
                </a:cubicBezTo>
                <a:cubicBezTo>
                  <a:pt x="290424" y="2402768"/>
                  <a:pt x="289064" y="2396183"/>
                  <a:pt x="293203" y="2392670"/>
                </a:cubicBezTo>
                <a:cubicBezTo>
                  <a:pt x="295637" y="2379564"/>
                  <a:pt x="301233" y="2349549"/>
                  <a:pt x="304183" y="2330165"/>
                </a:cubicBezTo>
                <a:cubicBezTo>
                  <a:pt x="298973" y="2319718"/>
                  <a:pt x="309550" y="2303314"/>
                  <a:pt x="310900" y="2276363"/>
                </a:cubicBezTo>
                <a:cubicBezTo>
                  <a:pt x="304874" y="2264930"/>
                  <a:pt x="311891" y="2258198"/>
                  <a:pt x="303909" y="2236310"/>
                </a:cubicBezTo>
                <a:cubicBezTo>
                  <a:pt x="304734" y="2235412"/>
                  <a:pt x="305502" y="2234293"/>
                  <a:pt x="306187" y="2232984"/>
                </a:cubicBezTo>
                <a:cubicBezTo>
                  <a:pt x="310170" y="2225381"/>
                  <a:pt x="310605" y="2213194"/>
                  <a:pt x="307158" y="2205763"/>
                </a:cubicBezTo>
                <a:cubicBezTo>
                  <a:pt x="296601" y="2170883"/>
                  <a:pt x="306474" y="2175442"/>
                  <a:pt x="304860" y="2145703"/>
                </a:cubicBezTo>
                <a:cubicBezTo>
                  <a:pt x="304314" y="2112090"/>
                  <a:pt x="314083" y="2134724"/>
                  <a:pt x="304273" y="2092533"/>
                </a:cubicBezTo>
                <a:cubicBezTo>
                  <a:pt x="308983" y="2088154"/>
                  <a:pt x="303590" y="2066396"/>
                  <a:pt x="301642" y="2057359"/>
                </a:cubicBezTo>
                <a:cubicBezTo>
                  <a:pt x="301720" y="2041038"/>
                  <a:pt x="313213" y="2032807"/>
                  <a:pt x="306736" y="2016105"/>
                </a:cubicBezTo>
                <a:cubicBezTo>
                  <a:pt x="312847" y="2019262"/>
                  <a:pt x="310007" y="1975377"/>
                  <a:pt x="316234" y="1983129"/>
                </a:cubicBezTo>
                <a:cubicBezTo>
                  <a:pt x="322177" y="1972692"/>
                  <a:pt x="313034" y="1967129"/>
                  <a:pt x="318238" y="1956745"/>
                </a:cubicBezTo>
                <a:cubicBezTo>
                  <a:pt x="319718" y="1944884"/>
                  <a:pt x="311423" y="1963350"/>
                  <a:pt x="311341" y="1950160"/>
                </a:cubicBezTo>
                <a:lnTo>
                  <a:pt x="323556" y="1879546"/>
                </a:lnTo>
                <a:cubicBezTo>
                  <a:pt x="320263" y="1869846"/>
                  <a:pt x="322312" y="1862247"/>
                  <a:pt x="326085" y="1854893"/>
                </a:cubicBezTo>
                <a:cubicBezTo>
                  <a:pt x="325955" y="1832625"/>
                  <a:pt x="332007" y="1812578"/>
                  <a:pt x="335058" y="1787684"/>
                </a:cubicBezTo>
                <a:cubicBezTo>
                  <a:pt x="331933" y="1760490"/>
                  <a:pt x="342400" y="1747069"/>
                  <a:pt x="345620" y="1720464"/>
                </a:cubicBezTo>
                <a:cubicBezTo>
                  <a:pt x="337355" y="1693643"/>
                  <a:pt x="360215" y="1703686"/>
                  <a:pt x="360760" y="1681196"/>
                </a:cubicBezTo>
                <a:cubicBezTo>
                  <a:pt x="353923" y="1644243"/>
                  <a:pt x="368449" y="1682451"/>
                  <a:pt x="368483" y="1625881"/>
                </a:cubicBezTo>
                <a:cubicBezTo>
                  <a:pt x="367181" y="1622619"/>
                  <a:pt x="369088" y="1615868"/>
                  <a:pt x="371077" y="1616704"/>
                </a:cubicBezTo>
                <a:cubicBezTo>
                  <a:pt x="371005" y="1604306"/>
                  <a:pt x="384453" y="1569256"/>
                  <a:pt x="383008" y="1551493"/>
                </a:cubicBezTo>
                <a:cubicBezTo>
                  <a:pt x="390598" y="1517303"/>
                  <a:pt x="381821" y="1500132"/>
                  <a:pt x="384834" y="1475233"/>
                </a:cubicBezTo>
                <a:cubicBezTo>
                  <a:pt x="393221" y="1446677"/>
                  <a:pt x="400498" y="1430031"/>
                  <a:pt x="418371" y="1380155"/>
                </a:cubicBezTo>
                <a:lnTo>
                  <a:pt x="469641" y="1210871"/>
                </a:lnTo>
                <a:cubicBezTo>
                  <a:pt x="507460" y="1148093"/>
                  <a:pt x="486915" y="1066841"/>
                  <a:pt x="489701" y="1028427"/>
                </a:cubicBezTo>
                <a:cubicBezTo>
                  <a:pt x="478454" y="1012506"/>
                  <a:pt x="490925" y="999600"/>
                  <a:pt x="486354" y="980383"/>
                </a:cubicBezTo>
                <a:cubicBezTo>
                  <a:pt x="483880" y="937629"/>
                  <a:pt x="471099" y="895192"/>
                  <a:pt x="479762" y="839699"/>
                </a:cubicBezTo>
                <a:cubicBezTo>
                  <a:pt x="444550" y="814685"/>
                  <a:pt x="465776" y="749644"/>
                  <a:pt x="445664" y="696545"/>
                </a:cubicBezTo>
                <a:cubicBezTo>
                  <a:pt x="441558" y="665722"/>
                  <a:pt x="459046" y="617297"/>
                  <a:pt x="440047" y="606615"/>
                </a:cubicBezTo>
                <a:cubicBezTo>
                  <a:pt x="451675" y="592509"/>
                  <a:pt x="432892" y="579307"/>
                  <a:pt x="431225" y="563889"/>
                </a:cubicBezTo>
                <a:cubicBezTo>
                  <a:pt x="438618" y="551582"/>
                  <a:pt x="432225" y="545475"/>
                  <a:pt x="430803" y="534294"/>
                </a:cubicBezTo>
                <a:cubicBezTo>
                  <a:pt x="435364" y="529230"/>
                  <a:pt x="435126" y="519767"/>
                  <a:pt x="429777" y="516548"/>
                </a:cubicBezTo>
                <a:cubicBezTo>
                  <a:pt x="417444" y="521116"/>
                  <a:pt x="423596" y="488251"/>
                  <a:pt x="415090" y="485808"/>
                </a:cubicBezTo>
                <a:cubicBezTo>
                  <a:pt x="413316" y="466733"/>
                  <a:pt x="424116" y="383903"/>
                  <a:pt x="410499" y="369873"/>
                </a:cubicBezTo>
                <a:cubicBezTo>
                  <a:pt x="404034" y="331308"/>
                  <a:pt x="425696" y="275570"/>
                  <a:pt x="425314" y="259180"/>
                </a:cubicBezTo>
                <a:cubicBezTo>
                  <a:pt x="450188" y="242918"/>
                  <a:pt x="384634" y="163766"/>
                  <a:pt x="383240" y="94173"/>
                </a:cubicBezTo>
                <a:cubicBezTo>
                  <a:pt x="385641" y="84795"/>
                  <a:pt x="385609" y="79782"/>
                  <a:pt x="379938" y="77267"/>
                </a:cubicBezTo>
                <a:cubicBezTo>
                  <a:pt x="378301" y="68220"/>
                  <a:pt x="376144" y="54774"/>
                  <a:pt x="373430" y="3885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4CE484-6C2A-EBDD-2C5B-26C71A1E5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9" y="281354"/>
            <a:ext cx="6440993" cy="1929283"/>
          </a:xfrm>
        </p:spPr>
        <p:txBody>
          <a:bodyPr>
            <a:normAutofit/>
          </a:bodyPr>
          <a:lstStyle/>
          <a:p>
            <a:r>
              <a:rPr lang="en-US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🏆 </a:t>
            </a:r>
            <a:r>
              <a:rPr lang="en-US" sz="3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Nutshell, Career Guidance Helps...</a:t>
            </a:r>
            <a:endParaRPr lang="en-US" sz="3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9F6816-590B-4A53-8157-F5864BBE7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3215" y="675564"/>
            <a:ext cx="3682575" cy="5516967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5FF9C-47CA-0F5D-73A3-D1A45CC4E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5916" y="3208986"/>
            <a:ext cx="6020200" cy="3908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Reduce anxiety about the future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Align academic choices with passions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Explore diverse career paths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Lower college dropout rates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Build purpose-driven, long-term goals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71449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BE1EB-90B4-2FD3-AC93-89C314BF5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US" b="1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References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04026-B09B-6B39-D1EC-3A0FBF042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4544" y="2431765"/>
            <a:ext cx="10550769" cy="3637439"/>
          </a:xfrm>
        </p:spPr>
        <p:txBody>
          <a:bodyPr anchor="ctr">
            <a:normAutofit fontScale="92500" lnSpcReduction="10000"/>
          </a:bodyPr>
          <a:lstStyle/>
          <a:p>
            <a:pPr marL="342900" marR="0" lvl="0" indent="-342900" rtl="0">
              <a:buFont typeface="Symbol" panose="05050102010706020507" pitchFamily="18" charset="2"/>
              <a:buChar char=""/>
            </a:pP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Harvard Kennedy School. (n.d.). </a:t>
            </a:r>
            <a:r>
              <a:rPr lang="en-US" sz="1800" i="1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Addressing the completion challenge in Portuguese higher education</a:t>
            </a: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 Retrieved from </a:t>
            </a:r>
            <a:r>
              <a:rPr lang="en-US" sz="1800" u="sng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  <a:hlinkClick r:id="rId2"/>
              </a:rPr>
              <a:t>https://www.hks.harvard.edu/</a:t>
            </a:r>
            <a:endParaRPr lang="en-US" sz="1800" kern="1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buFont typeface="Symbol" panose="05050102010706020507" pitchFamily="18" charset="2"/>
              <a:buChar char=""/>
            </a:pP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Macau Business. (2022, March 7). </a:t>
            </a:r>
            <a:r>
              <a:rPr lang="en-US" sz="1800" i="1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Portugal: Only very poor get scholarships so many students give up study</a:t>
            </a: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 Retrieved from </a:t>
            </a:r>
            <a:r>
              <a:rPr lang="en-US" sz="1800" u="sng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  <a:hlinkClick r:id="rId3"/>
              </a:rPr>
              <a:t>https://www.macaubusiness.com/portugal-only-very-poor-get-scholarships-so-many-students-give-up-study/</a:t>
            </a:r>
            <a:endParaRPr lang="en-US" sz="1800" kern="1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buFont typeface="Symbol" panose="05050102010706020507" pitchFamily="18" charset="2"/>
              <a:buChar char=""/>
            </a:pP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Moreira da Silva, D. E., </a:t>
            </a:r>
            <a:r>
              <a:rPr lang="en-US" sz="1800" kern="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Solteiro</a:t>
            </a: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Pires, E. J., Reis, A., de Moura Oliveira, P. B., &amp; Barroso, J. (2022). Forecasting students dropout: A UTAD University study. </a:t>
            </a:r>
            <a:r>
              <a:rPr lang="en-US" sz="1800" i="1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Future Internet, 14</a:t>
            </a: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(3), 76. </a:t>
            </a:r>
            <a:r>
              <a:rPr lang="en-US" sz="1800" u="sng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  <a:hlinkClick r:id="rId4"/>
              </a:rPr>
              <a:t>https://doi.org/10.3390/fi14030076</a:t>
            </a:r>
            <a:endParaRPr lang="en-US" sz="1800" kern="1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buFont typeface="Symbol" panose="05050102010706020507" pitchFamily="18" charset="2"/>
              <a:buChar char=""/>
            </a:pP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ResearchGate. (n.d.). </a:t>
            </a:r>
            <a:r>
              <a:rPr lang="en-US" sz="1800" i="1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Higher education dropout in northern Portugal</a:t>
            </a: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 Retrieved from </a:t>
            </a:r>
            <a:r>
              <a:rPr lang="en-US" sz="1800" u="sng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  <a:hlinkClick r:id="rId5"/>
              </a:rPr>
              <a:t>https://www.researchgate.net/</a:t>
            </a:r>
            <a:endParaRPr lang="en-US" sz="1800" kern="1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buFont typeface="Symbol" panose="05050102010706020507" pitchFamily="18" charset="2"/>
              <a:buChar char=""/>
            </a:pP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European Commission. (2024). </a:t>
            </a:r>
            <a:r>
              <a:rPr lang="en-US" sz="1800" i="1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Education and Training Monitor 2024</a:t>
            </a: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 EUR-Lex. Retrieved from </a:t>
            </a:r>
            <a:r>
              <a:rPr lang="en-US" sz="1800" u="sng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  <a:hlinkClick r:id="rId6"/>
              </a:rPr>
              <a:t>https://eur-lex.europa.eu/</a:t>
            </a:r>
            <a:endParaRPr lang="en-US" sz="1800" kern="1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Organisation</a:t>
            </a: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for Economic Co-operation and Development. (n.d.). </a:t>
            </a:r>
            <a:r>
              <a:rPr lang="en-US" sz="1800" i="1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Education at a glance</a:t>
            </a:r>
            <a:r>
              <a:rPr lang="en-US" sz="1800" kern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 Retrieved from https://www.oecd.org/education/education-at-a-glance/</a:t>
            </a:r>
            <a:endParaRPr lang="en-US" sz="1800" kern="1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endParaRPr lang="en-US" sz="1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759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e Four D's of Success | MCI Institute">
            <a:extLst>
              <a:ext uri="{FF2B5EF4-FFF2-40B4-BE49-F238E27FC236}">
                <a16:creationId xmlns:a16="http://schemas.microsoft.com/office/drawing/2014/main" id="{41DFB47F-704A-C755-CDCC-BFC11FAFF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3298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E1D07B-E449-03FB-061A-623A5648DA79}"/>
              </a:ext>
            </a:extLst>
          </p:cNvPr>
          <p:cNvSpPr txBox="1"/>
          <p:nvPr/>
        </p:nvSpPr>
        <p:spPr>
          <a:xfrm>
            <a:off x="477980" y="1122363"/>
            <a:ext cx="4851103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You!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8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3598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4BE73B-D47B-19AC-D5B1-AE52C5786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en-US" sz="5200" b="1"/>
              <a:t>Kicking Things Off 🚀</a:t>
            </a:r>
            <a:br>
              <a:rPr lang="en-US" sz="5200" b="1"/>
            </a:br>
            <a:endParaRPr lang="en-US" sz="52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E9600AE-78E0-82FC-C988-B56CB22B67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5757080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2938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7167AB-3336-B800-42EF-F4B01E79D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5973" y="637437"/>
            <a:ext cx="4242100" cy="5583126"/>
          </a:xfrm>
        </p:spPr>
        <p:txBody>
          <a:bodyPr>
            <a:normAutofit/>
          </a:bodyPr>
          <a:lstStyle/>
          <a:p>
            <a:pPr algn="r"/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Master Plan 🧠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8237D0F-201C-BC32-D40B-6C84C128C8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1085245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9126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3844EE9-2895-4B7B-A445-00BA91721B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DA5C6D-B21F-6549-CB45-D7E966835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6019" y="1107860"/>
            <a:ext cx="5847781" cy="1046671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Meet the Datasets</a:t>
            </a:r>
            <a:br>
              <a:rPr lang="en-US" sz="2800" b="1" dirty="0">
                <a:highlight>
                  <a:srgbClr val="C0C0C0"/>
                </a:highlight>
              </a:rPr>
            </a:br>
            <a:endParaRPr lang="en-US" sz="2800" b="1" dirty="0">
              <a:highlight>
                <a:srgbClr val="C0C0C0"/>
              </a:highlight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B03642-7722-4B15-897F-76918F86B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39937"/>
            <a:ext cx="4525605" cy="577812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068EAC2-2623-4156-A990-D776FF9BF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9937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7" name="Graphic 6" descr="Business Growth">
            <a:extLst>
              <a:ext uri="{FF2B5EF4-FFF2-40B4-BE49-F238E27FC236}">
                <a16:creationId xmlns:a16="http://schemas.microsoft.com/office/drawing/2014/main" id="{5A6CA7BF-5AB9-D77C-C436-B82B6FC8D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158" y="1483355"/>
            <a:ext cx="3891290" cy="38912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B470F-58AD-2A8F-31DC-B740A840F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9084" y="2402260"/>
            <a:ext cx="6481750" cy="3347879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Dataset: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7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 students' dropout and academic success :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Kaggle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Students: 4424 (filtered: 3374 Portuguese, ages 18–25)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Variables: demographics, academic history, financial info</a:t>
            </a:r>
          </a:p>
          <a:p>
            <a:pPr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School Dataset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 Dropout Analysis and Prediction: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Kaggle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Students: </a:t>
            </a:r>
            <a:r>
              <a:rPr lang="en-US" sz="17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649 students (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filtered: Portuguese, median age 17)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Variables: academic grades, performance indicators, support systems</a:t>
            </a:r>
          </a:p>
          <a:p>
            <a:endParaRPr lang="en-US" sz="17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C707BC9-731A-490A-AF25-6F349FD9B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54055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FD7C480-AC7D-4FEE-BB95-EEE23BB3E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64601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218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1B85BE-1BF7-25D0-73BB-E9AD0AED5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br>
              <a:rPr lang="en-US" sz="3600" b="1"/>
            </a:br>
            <a:endParaRPr lang="en-US" sz="36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B88801-3D9F-60F6-10ED-BB1643DC64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145143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0265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Machine Learning Present &amp; Future">
            <a:extLst>
              <a:ext uri="{FF2B5EF4-FFF2-40B4-BE49-F238E27FC236}">
                <a16:creationId xmlns:a16="http://schemas.microsoft.com/office/drawing/2014/main" id="{76AD0BA1-8F62-4BE2-B20B-E1F67A2CE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" b="6259"/>
          <a:stretch/>
        </p:blipFill>
        <p:spPr bwMode="auto">
          <a:xfrm>
            <a:off x="0" y="-846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A9600F-C40D-9CCB-2BDE-EA2AEE336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26" y="540774"/>
            <a:ext cx="4719485" cy="5585619"/>
          </a:xfrm>
        </p:spPr>
        <p:txBody>
          <a:bodyPr>
            <a:normAutofit/>
          </a:bodyPr>
          <a:lstStyle/>
          <a:p>
            <a:r>
              <a:rPr lang="en-US" sz="3600" b="1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University Case: </a:t>
            </a:r>
            <a:br>
              <a:rPr lang="en-US" sz="3600" b="1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ML Results &amp; Insights</a:t>
            </a:r>
            <a:br>
              <a:rPr lang="en-US" sz="3600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700" dirty="0">
              <a:solidFill>
                <a:srgbClr val="FFFFFF"/>
              </a:solidFill>
              <a:highlight>
                <a:srgbClr val="C0C0C0"/>
              </a:highlight>
            </a:endParaRPr>
          </a:p>
        </p:txBody>
      </p:sp>
      <p:sp>
        <p:nvSpPr>
          <p:cNvPr id="1033" name="Arc 103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035" name="Content Placeholder 2">
            <a:extLst>
              <a:ext uri="{FF2B5EF4-FFF2-40B4-BE49-F238E27FC236}">
                <a16:creationId xmlns:a16="http://schemas.microsoft.com/office/drawing/2014/main" id="{CB8D2856-5570-7762-9BEA-30188F7D0B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9562738"/>
              </p:ext>
            </p:extLst>
          </p:nvPr>
        </p:nvGraphicFramePr>
        <p:xfrm>
          <a:off x="3887214" y="86305"/>
          <a:ext cx="8143383" cy="68664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88616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DA0D1B-AD22-98A9-14D1-D524E3397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!!Rectangle">
            <a:extLst>
              <a:ext uri="{FF2B5EF4-FFF2-40B4-BE49-F238E27FC236}">
                <a16:creationId xmlns:a16="http://schemas.microsoft.com/office/drawing/2014/main" id="{EC4E9984-BA4C-CDBD-F3C4-C160752D1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Machine Learning Present &amp; Future">
            <a:extLst>
              <a:ext uri="{FF2B5EF4-FFF2-40B4-BE49-F238E27FC236}">
                <a16:creationId xmlns:a16="http://schemas.microsoft.com/office/drawing/2014/main" id="{4E1BA906-6867-DFEA-B087-42975BEDC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" b="6259"/>
          <a:stretch/>
        </p:blipFill>
        <p:spPr bwMode="auto">
          <a:xfrm>
            <a:off x="27243" y="17206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463EAA-F7E3-794E-8C60-1E9819135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09" y="653396"/>
            <a:ext cx="3859991" cy="5585619"/>
          </a:xfrm>
        </p:spPr>
        <p:txBody>
          <a:bodyPr>
            <a:normAutofit/>
          </a:bodyPr>
          <a:lstStyle/>
          <a:p>
            <a:r>
              <a:rPr lang="en-US" sz="4000" b="1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School Case: </a:t>
            </a:r>
            <a:br>
              <a:rPr lang="en-US" sz="4000" b="1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ML Results &amp; Insights</a:t>
            </a:r>
            <a:endParaRPr lang="en-US" sz="3700" dirty="0">
              <a:solidFill>
                <a:srgbClr val="FFFFFF"/>
              </a:solidFill>
              <a:highlight>
                <a:srgbClr val="C0C0C0"/>
              </a:highlight>
            </a:endParaRPr>
          </a:p>
        </p:txBody>
      </p:sp>
      <p:sp>
        <p:nvSpPr>
          <p:cNvPr id="1033" name="Arc 1032">
            <a:extLst>
              <a:ext uri="{FF2B5EF4-FFF2-40B4-BE49-F238E27FC236}">
                <a16:creationId xmlns:a16="http://schemas.microsoft.com/office/drawing/2014/main" id="{0671478A-38D9-A064-ED8E-41C1AC8B6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035" name="Content Placeholder 2">
            <a:extLst>
              <a:ext uri="{FF2B5EF4-FFF2-40B4-BE49-F238E27FC236}">
                <a16:creationId xmlns:a16="http://schemas.microsoft.com/office/drawing/2014/main" id="{9CBF7667-DC6B-9254-245C-FDE4DC7156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4926256"/>
              </p:ext>
            </p:extLst>
          </p:nvPr>
        </p:nvGraphicFramePr>
        <p:xfrm>
          <a:off x="3626609" y="393290"/>
          <a:ext cx="7847566" cy="6312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7154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6" name="Rectangle 2055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Rectangle 2057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4D2B48-B551-50AD-03FB-423D93BC4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923" y="871526"/>
            <a:ext cx="4683321" cy="2148841"/>
          </a:xfrm>
        </p:spPr>
        <p:txBody>
          <a:bodyPr anchor="t">
            <a:normAutofit/>
          </a:bodyPr>
          <a:lstStyle/>
          <a:p>
            <a:r>
              <a:rPr 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Findings - University Students</a:t>
            </a:r>
            <a:br>
              <a:rPr lang="en-US" sz="4100" b="1" dirty="0"/>
            </a:br>
            <a:endParaRPr lang="en-US" sz="4100" dirty="0"/>
          </a:p>
        </p:txBody>
      </p:sp>
      <p:pic>
        <p:nvPicPr>
          <p:cNvPr id="2051" name="Picture 3" descr="Studying in Portugal: All you need to know in 2024">
            <a:extLst>
              <a:ext uri="{FF2B5EF4-FFF2-40B4-BE49-F238E27FC236}">
                <a16:creationId xmlns:a16="http://schemas.microsoft.com/office/drawing/2014/main" id="{2242D151-BB3B-7E64-665B-9DB93C056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3"/>
          <a:stretch/>
        </p:blipFill>
        <p:spPr bwMode="auto">
          <a:xfrm>
            <a:off x="1" y="3105151"/>
            <a:ext cx="6448424" cy="3752849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FBA6488E-CDB1-E858-543D-35000A43470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48425" y="670558"/>
            <a:ext cx="5097131" cy="627222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📉 Dropout Rate: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11%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Portuguese university students in the filtered group dropped out  significantly lower than original unfiltered rates.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💸 Financial Factors: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Debtors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showed a notably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higher dropout likelihood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without debt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were more likely to graduate.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Scholarship holders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dropped out less frequently, supporting research that financial aid improves retention.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👨‍🎓 Gender Patterns: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Male students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had a less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dropout rate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than females.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Females were more represented among graduates.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📚 Academic Performance: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Students with fewer approved curricular units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lower grades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(in both semesters) were much more likely to drop out.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in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1st semester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was especially predictive of future risk.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095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E55243-D1F0-ED77-FD2B-317D7729E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6" name="Rectangle 2055">
            <a:extLst>
              <a:ext uri="{FF2B5EF4-FFF2-40B4-BE49-F238E27FC236}">
                <a16:creationId xmlns:a16="http://schemas.microsoft.com/office/drawing/2014/main" id="{38D9B1D2-9635-46CC-E131-030F3047F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Rectangle 2057">
            <a:extLst>
              <a:ext uri="{FF2B5EF4-FFF2-40B4-BE49-F238E27FC236}">
                <a16:creationId xmlns:a16="http://schemas.microsoft.com/office/drawing/2014/main" id="{E970E097-57EF-CDD5-49E7-836501B65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50F02-45F0-650F-6D9D-5F4B562C7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923" y="871526"/>
            <a:ext cx="4683321" cy="2148841"/>
          </a:xfrm>
        </p:spPr>
        <p:txBody>
          <a:bodyPr anchor="t">
            <a:normAutofit/>
          </a:bodyPr>
          <a:lstStyle/>
          <a:p>
            <a:r>
              <a:rPr 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Findings – School Students</a:t>
            </a:r>
            <a:br>
              <a:rPr lang="en-US" sz="4100" b="1" dirty="0"/>
            </a:br>
            <a:endParaRPr lang="en-US" sz="4100" dirty="0"/>
          </a:p>
        </p:txBody>
      </p:sp>
      <p:pic>
        <p:nvPicPr>
          <p:cNvPr id="2051" name="Picture 3" descr="Studying in Portugal: All you need to know in 2024">
            <a:extLst>
              <a:ext uri="{FF2B5EF4-FFF2-40B4-BE49-F238E27FC236}">
                <a16:creationId xmlns:a16="http://schemas.microsoft.com/office/drawing/2014/main" id="{82B6E353-AD15-A7A4-1616-01C8E91DB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3"/>
          <a:stretch/>
        </p:blipFill>
        <p:spPr bwMode="auto">
          <a:xfrm>
            <a:off x="1" y="3105151"/>
            <a:ext cx="6448424" cy="3752849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1778F9D6-748D-456F-3F44-7692666ED89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48425" y="670559"/>
            <a:ext cx="5097131" cy="604174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/>
              <a:t>🎓</a:t>
            </a:r>
            <a:r>
              <a:rPr lang="en-US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Dropout rates: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15% of school students tend to drop out of school. 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is due to several factors: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1800" b="1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/>
              <a:t>📚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Academic Performance: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Students with high number of failures and absences have shown higher rates of dropouts.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 students who dropped out performed poorly in their first semester.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/>
              <a:t>👨‍👩‍👧‍👦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Demographics: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 a stay-at-home parent tend to dropout more than others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who live with a guardian other than a parent or have bad family relationships also have higher chances of dropping out.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/>
              <a:t>🍻</a:t>
            </a:r>
            <a:r>
              <a:rPr lang="en-US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Lifestyle:</a:t>
            </a:r>
          </a:p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Students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who have increased alcohol consumption tend to drop out more often.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endParaRPr kumimoji="0" lang="en-US" altLang="en-US" sz="1800" b="1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584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1609</Words>
  <Application>Microsoft Office PowerPoint</Application>
  <PresentationFormat>Widescreen</PresentationFormat>
  <Paragraphs>163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Segoe UI Emoji</vt:lpstr>
      <vt:lpstr>Symbol</vt:lpstr>
      <vt:lpstr>Times New Roman</vt:lpstr>
      <vt:lpstr>Office Theme</vt:lpstr>
      <vt:lpstr>No Student Left Behind: Thanks to Data! ☺  </vt:lpstr>
      <vt:lpstr>Kicking Things Off 🚀 </vt:lpstr>
      <vt:lpstr>The Master Plan 🧠</vt:lpstr>
      <vt:lpstr>Meet the Datasets </vt:lpstr>
      <vt:lpstr>Methodology </vt:lpstr>
      <vt:lpstr>University Case:  ML Results &amp; Insights </vt:lpstr>
      <vt:lpstr>School Case:  ML Results &amp; Insights</vt:lpstr>
      <vt:lpstr>Key Findings - University Students </vt:lpstr>
      <vt:lpstr>Key Findings – School Students </vt:lpstr>
      <vt:lpstr>Visual Dashboards</vt:lpstr>
      <vt:lpstr>PowerPoint Presentation</vt:lpstr>
      <vt:lpstr>The ‘‘Don’t Panic, Just Do  This Survival Kit’’ List  </vt:lpstr>
      <vt:lpstr>PowerPoint Presentation</vt:lpstr>
      <vt:lpstr>Final Thoughts Before  We Drop Out :p </vt:lpstr>
      <vt:lpstr>WHAT CAN  WE DO? Here’s the Plan (Spoiler: It’s Good) </vt:lpstr>
      <vt:lpstr>🏆 In a Nutshell, Career Guidance Helps...</vt:lpstr>
      <vt:lpstr> 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Christelle Younan</dc:creator>
  <cp:lastModifiedBy>Christelle Younan</cp:lastModifiedBy>
  <cp:revision>11</cp:revision>
  <dcterms:created xsi:type="dcterms:W3CDTF">2025-04-21T13:46:16Z</dcterms:created>
  <dcterms:modified xsi:type="dcterms:W3CDTF">2025-04-30T08:06:29Z</dcterms:modified>
</cp:coreProperties>
</file>

<file path=docProps/thumbnail.jpeg>
</file>